
<file path=[Content_Types].xml><?xml version="1.0" encoding="utf-8"?>
<Types xmlns="http://schemas.openxmlformats.org/package/2006/content-types">
  <Default Extension="emf" ContentType="image/x-emf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8"/>
  </p:notesMasterIdLst>
  <p:handoutMasterIdLst>
    <p:handoutMasterId r:id="rId19"/>
  </p:handoutMasterIdLst>
  <p:sldIdLst>
    <p:sldId id="256" r:id="rId5"/>
    <p:sldId id="257" r:id="rId6"/>
    <p:sldId id="260" r:id="rId7"/>
    <p:sldId id="261" r:id="rId8"/>
    <p:sldId id="262" r:id="rId9"/>
    <p:sldId id="263" r:id="rId10"/>
    <p:sldId id="264" r:id="rId11"/>
    <p:sldId id="266" r:id="rId12"/>
    <p:sldId id="265" r:id="rId13"/>
    <p:sldId id="267" r:id="rId14"/>
    <p:sldId id="268" r:id="rId15"/>
    <p:sldId id="258" r:id="rId16"/>
    <p:sldId id="259" r:id="rId17"/>
  </p:sldIdLst>
  <p:sldSz cx="12192000" cy="6858000"/>
  <p:notesSz cx="6858000" cy="924083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2C7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806535E-1FA7-4BFB-B545-6DBF71D5855E}">
  <a:tblStyle styleId="{5806535E-1FA7-4BFB-B545-6DBF71D5855E}" styleName="Carrier Table 01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6350">
              <a:solidFill>
                <a:schemeClr val="dk1"/>
              </a:solidFill>
            </a:ln>
          </a:top>
          <a:bottom>
            <a:ln w="6350">
              <a:solidFill>
                <a:schemeClr val="dk1"/>
              </a:solidFill>
            </a:ln>
          </a:bottom>
          <a:insideH>
            <a:ln w="6350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>
              <a:noFill/>
            </a:ln>
          </a:top>
          <a:bottom>
            <a:ln>
              <a:noFill/>
            </a:ln>
          </a:bottom>
        </a:tcBdr>
        <a:fill>
          <a:noFill/>
        </a:fill>
      </a:tcStyle>
    </a:band1H>
    <a:band2H>
      <a:tcStyle>
        <a:tcBdr>
          <a:top>
            <a:ln>
              <a:noFill/>
            </a:ln>
          </a:top>
          <a:bottom>
            <a:ln>
              <a:noFill/>
            </a:ln>
          </a:bottom>
        </a:tcBdr>
        <a:fill>
          <a:solidFill>
            <a:srgbClr val="BAC0D0"/>
          </a:solidFill>
        </a:fill>
      </a:tcStyle>
    </a:band2H>
    <a:band1V>
      <a:tcStyle>
        <a:tcBdr/>
        <a:fill>
          <a:solidFill>
            <a:srgbClr val="BAC0D0"/>
          </a:solidFill>
        </a:fill>
      </a:tcStyle>
    </a:band1V>
    <a:band2V>
      <a:tcStyle>
        <a:tcBdr/>
        <a:fill>
          <a:noFill/>
        </a:fill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9050">
              <a:solidFill>
                <a:schemeClr val="dk1"/>
              </a:solidFill>
            </a:ln>
          </a:top>
          <a:bottom>
            <a:ln>
              <a:noFill/>
            </a:ln>
          </a:bottom>
        </a:tcBdr>
        <a:fill>
          <a:noFill/>
        </a:fill>
      </a:tcStyle>
    </a:lastRow>
    <a:firstRow>
      <a:tcTxStyle b="on">
        <a:schemeClr val="lt1"/>
      </a:tcTxStyle>
      <a:tcStyle>
        <a:tcBdr>
          <a:top>
            <a:ln>
              <a:noFill/>
            </a:ln>
          </a:top>
          <a:bottom>
            <a:ln>
              <a:noFill/>
            </a:ln>
          </a:bottom>
          <a:insideV>
            <a:ln w="6350">
              <a:solidFill>
                <a:srgbClr val="FFFFFF"/>
              </a:solidFill>
            </a:ln>
          </a:insideV>
        </a:tcBdr>
        <a:fill>
          <a:solidFill>
            <a:srgbClr val="152C7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3837" autoAdjust="0"/>
  </p:normalViewPr>
  <p:slideViewPr>
    <p:cSldViewPr snapToGrid="0" showGuides="1">
      <p:cViewPr varScale="1">
        <p:scale>
          <a:sx n="113" d="100"/>
          <a:sy n="113" d="100"/>
        </p:scale>
        <p:origin x="51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>
        <p:scale>
          <a:sx n="120" d="100"/>
          <a:sy n="120" d="100"/>
        </p:scale>
        <p:origin x="1380" y="-208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3E4A3BB-86C8-E243-8F27-5FAB19594F7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6364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9E77E0-5218-B24E-8A71-6A808A97448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6364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233D23-7F87-4248-8883-3F2CFF311667}" type="datetimeFigureOut">
              <a:rPr lang="en-US" smtClean="0"/>
              <a:t>11/19/2024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1EC585-66B0-F74E-9E4E-F5C9ACB196B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777193"/>
            <a:ext cx="2971800" cy="46364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BBB9F3-FC6F-DC4A-9EBA-DC6E8B1E805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777193"/>
            <a:ext cx="2971800" cy="46364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43FCEA-112F-064A-9BC3-B536382FF61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7146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6364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6364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6B6C34-462C-5A44-85C6-A401B2EECF7C}" type="datetimeFigureOut">
              <a:rPr lang="en-US" smtClean="0"/>
              <a:t>11/19/2024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58813" y="1155700"/>
            <a:ext cx="5540375" cy="31178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47153"/>
            <a:ext cx="5486400" cy="3638580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777193"/>
            <a:ext cx="2971800" cy="46364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777193"/>
            <a:ext cx="2971800" cy="46364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CA4050-6412-C74D-BA22-754CBEAE68B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8994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indent="0" algn="l" defTabSz="914400" rtl="0" eaLnBrk="1" latinLnBrk="0" hangingPunct="1">
      <a:buFont typeface="Arial" panose="020B0604020202020204" pitchFamily="34" charset="0"/>
      <a:buNone/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137160" indent="0" algn="l" defTabSz="914400" rtl="0" eaLnBrk="1" latinLnBrk="0" hangingPunct="1">
      <a:buFont typeface="Arial" panose="020B0604020202020204" pitchFamily="34" charset="0"/>
      <a:buNone/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274320" indent="0" algn="l" defTabSz="914400" rtl="0" eaLnBrk="1" latinLnBrk="0" hangingPunct="1">
      <a:buFont typeface="Arial" panose="020B0604020202020204" pitchFamily="34" charset="0"/>
      <a:buNone/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411480" indent="0" algn="l" defTabSz="914400" rtl="0" eaLnBrk="1" latinLnBrk="0" hangingPunct="1">
      <a:buFont typeface="Arial" panose="020B0604020202020204" pitchFamily="34" charset="0"/>
      <a:buNone/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548640" indent="0" algn="l" defTabSz="914400" rtl="0" eaLnBrk="1" latinLnBrk="0" hangingPunct="1">
      <a:buFont typeface="Arial" panose="020B0604020202020204" pitchFamily="34" charset="0"/>
      <a:buNone/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685800" indent="0" algn="l" defTabSz="914400" rtl="0" eaLnBrk="1" latinLnBrk="0" hangingPunct="1">
      <a:buFont typeface="Arial" panose="020B0604020202020204" pitchFamily="34" charset="0"/>
      <a:buNone/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822960" indent="0" algn="l" defTabSz="914400" rtl="0" eaLnBrk="1" latinLnBrk="0" hangingPunct="1">
      <a:buFont typeface="Arial" panose="020B0604020202020204" pitchFamily="34" charset="0"/>
      <a:buNone/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960120" indent="0" algn="l" defTabSz="914400" rtl="0" eaLnBrk="1" latinLnBrk="0" hangingPunct="1">
      <a:buFont typeface="Arial" panose="020B0604020202020204" pitchFamily="34" charset="0"/>
      <a:buNone/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1097280" indent="0" algn="l" defTabSz="914400" rtl="0" eaLnBrk="1" latinLnBrk="0" hangingPunct="1">
      <a:buFont typeface="Arial" panose="020B0604020202020204" pitchFamily="34" charset="0"/>
      <a:buNone/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CA4050-6412-C74D-BA22-754CBEAE68B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9853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Lead 1">
            <a:extLst>
              <a:ext uri="{FF2B5EF4-FFF2-40B4-BE49-F238E27FC236}">
                <a16:creationId xmlns:a16="http://schemas.microsoft.com/office/drawing/2014/main" id="{F98957D8-2B1B-724B-9282-C404B1F488E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199" y="1920240"/>
            <a:ext cx="7364984" cy="640080"/>
          </a:xfrm>
        </p:spPr>
        <p:txBody>
          <a:bodyPr anchor="b" anchorCtr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3pPr>
            <a:lvl4pPr marL="0" indent="0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4pPr>
            <a:lvl5pPr marL="0" indent="0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5pPr>
            <a:lvl6pPr marL="0" indent="0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6pPr>
            <a:lvl7pPr marL="0" indent="0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7pPr>
            <a:lvl8pPr marL="0" indent="0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8pPr>
            <a:lvl9pPr marL="0" indent="0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/>
              <a:t>[Optional lead-in, Arial Regular 20pt]</a:t>
            </a: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A1CB277E-0A83-488D-8766-29AF67E8057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57199" y="2743200"/>
            <a:ext cx="7364985" cy="2514600"/>
          </a:xfrm>
        </p:spPr>
        <p:txBody>
          <a:bodyPr anchor="t" anchorCtr="0">
            <a:normAutofit/>
          </a:bodyPr>
          <a:lstStyle>
            <a:lvl1pPr algn="l">
              <a:lnSpc>
                <a:spcPct val="85000"/>
              </a:lnSpc>
              <a:defRPr sz="5400" b="0" cap="all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[Title: Arial, ALL CAPS, 44pt - 54pt]</a:t>
            </a:r>
          </a:p>
        </p:txBody>
      </p:sp>
      <p:sp>
        <p:nvSpPr>
          <p:cNvPr id="3" name="Subtitle 3">
            <a:extLst>
              <a:ext uri="{FF2B5EF4-FFF2-40B4-BE49-F238E27FC236}">
                <a16:creationId xmlns:a16="http://schemas.microsoft.com/office/drawing/2014/main" id="{EAB57EE6-57ED-4907-AD63-FF54F7F85CD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57200" y="5667375"/>
            <a:ext cx="7364983" cy="685800"/>
          </a:xfrm>
        </p:spPr>
        <p:txBody>
          <a:bodyPr anchor="b" anchorCtr="0">
            <a:noAutofit/>
          </a:bodyPr>
          <a:lstStyle>
            <a:lvl1pPr marL="0" indent="0" algn="l">
              <a:spcBef>
                <a:spcPts val="0"/>
              </a:spcBef>
              <a:buNone/>
              <a:defRPr sz="1800">
                <a:solidFill>
                  <a:schemeClr val="bg2"/>
                </a:solidFill>
              </a:defRPr>
            </a:lvl1pPr>
            <a:lvl2pPr marL="0" indent="0" algn="l">
              <a:spcBef>
                <a:spcPts val="0"/>
              </a:spcBef>
              <a:buNone/>
              <a:defRPr sz="1800">
                <a:solidFill>
                  <a:schemeClr val="bg2"/>
                </a:solidFill>
              </a:defRPr>
            </a:lvl2pPr>
            <a:lvl3pPr marL="0" indent="0" algn="l">
              <a:spcBef>
                <a:spcPts val="0"/>
              </a:spcBef>
              <a:buNone/>
              <a:defRPr sz="1800">
                <a:solidFill>
                  <a:schemeClr val="bg2"/>
                </a:solidFill>
              </a:defRPr>
            </a:lvl3pPr>
            <a:lvl4pPr marL="0" indent="0" algn="l">
              <a:spcBef>
                <a:spcPts val="0"/>
              </a:spcBef>
              <a:buNone/>
              <a:defRPr sz="1800">
                <a:solidFill>
                  <a:schemeClr val="bg2"/>
                </a:solidFill>
              </a:defRPr>
            </a:lvl4pPr>
            <a:lvl5pPr marL="0" indent="0" algn="l">
              <a:spcBef>
                <a:spcPts val="0"/>
              </a:spcBef>
              <a:buNone/>
              <a:defRPr sz="1800">
                <a:solidFill>
                  <a:schemeClr val="bg2"/>
                </a:solidFill>
              </a:defRPr>
            </a:lvl5pPr>
            <a:lvl6pPr marL="0" indent="0" algn="l">
              <a:spcBef>
                <a:spcPts val="0"/>
              </a:spcBef>
              <a:buNone/>
              <a:defRPr sz="1800">
                <a:solidFill>
                  <a:schemeClr val="bg2"/>
                </a:solidFill>
              </a:defRPr>
            </a:lvl6pPr>
            <a:lvl7pPr marL="0" indent="0" algn="l">
              <a:spcBef>
                <a:spcPts val="0"/>
              </a:spcBef>
              <a:buNone/>
              <a:defRPr sz="1800">
                <a:solidFill>
                  <a:schemeClr val="bg2"/>
                </a:solidFill>
              </a:defRPr>
            </a:lvl7pPr>
            <a:lvl8pPr marL="0" indent="0" algn="l">
              <a:spcBef>
                <a:spcPts val="0"/>
              </a:spcBef>
              <a:buNone/>
              <a:defRPr sz="1800">
                <a:solidFill>
                  <a:schemeClr val="bg2"/>
                </a:solidFill>
              </a:defRPr>
            </a:lvl8pPr>
            <a:lvl9pPr marL="0" indent="0" algn="l">
              <a:spcBef>
                <a:spcPts val="0"/>
              </a:spcBef>
              <a:buNone/>
              <a:defRPr sz="1800">
                <a:solidFill>
                  <a:schemeClr val="bg2"/>
                </a:solidFill>
              </a:defRPr>
            </a:lvl9pPr>
          </a:lstStyle>
          <a:p>
            <a:r>
              <a:rPr lang="en-US" dirty="0"/>
              <a:t>[Presenter Name, Arial, 18 pts]</a:t>
            </a:r>
            <a:br>
              <a:rPr lang="en-US" dirty="0"/>
            </a:br>
            <a:r>
              <a:rPr lang="en-US" dirty="0"/>
              <a:t>[Month 00, 0000, Arial 18 pts]</a:t>
            </a:r>
          </a:p>
        </p:txBody>
      </p:sp>
    </p:spTree>
    <p:extLst>
      <p:ext uri="{BB962C8B-B14F-4D97-AF65-F5344CB8AC3E}">
        <p14:creationId xmlns:p14="http://schemas.microsoft.com/office/powerpoint/2010/main" val="1882313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">
            <a:extLst>
              <a:ext uri="{FF2B5EF4-FFF2-40B4-BE49-F238E27FC236}">
                <a16:creationId xmlns:a16="http://schemas.microsoft.com/office/drawing/2014/main" id="{8D36D2F1-2B2F-0D4D-9C5E-D35E0AFF6D02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hidden">
          <a:xfrm>
            <a:off x="0" y="-2"/>
            <a:ext cx="12192000" cy="6858002"/>
          </a:xfrm>
          <a:solidFill>
            <a:srgbClr val="617080"/>
          </a:solidFill>
        </p:spPr>
        <p:txBody>
          <a:bodyPr lIns="6327648" anchor="ctr" anchorCtr="0">
            <a:normAutofit/>
          </a:bodyPr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PHOTO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265C50-D1F7-4453-8AB3-E1C42CCA857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57200" y="457200"/>
            <a:ext cx="5410200" cy="54864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400" b="1">
                <a:solidFill>
                  <a:schemeClr val="bg2"/>
                </a:solidFill>
              </a:defRPr>
            </a:lvl1pPr>
            <a:lvl2pPr marL="0" indent="0">
              <a:spcBef>
                <a:spcPts val="0"/>
              </a:spcBef>
              <a:buNone/>
              <a:defRPr sz="2400" b="1">
                <a:solidFill>
                  <a:schemeClr val="bg2"/>
                </a:solidFill>
              </a:defRPr>
            </a:lvl2pPr>
            <a:lvl3pPr marL="0" indent="0">
              <a:spcBef>
                <a:spcPts val="0"/>
              </a:spcBef>
              <a:buNone/>
              <a:defRPr sz="2400" b="1">
                <a:solidFill>
                  <a:schemeClr val="bg2"/>
                </a:solidFill>
              </a:defRPr>
            </a:lvl3pPr>
            <a:lvl4pPr marL="0" indent="0">
              <a:spcBef>
                <a:spcPts val="0"/>
              </a:spcBef>
              <a:buNone/>
              <a:defRPr sz="2400" b="1">
                <a:solidFill>
                  <a:schemeClr val="bg2"/>
                </a:solidFill>
              </a:defRPr>
            </a:lvl4pPr>
            <a:lvl5pPr marL="0" indent="0">
              <a:spcBef>
                <a:spcPts val="0"/>
              </a:spcBef>
              <a:buNone/>
              <a:defRPr sz="2400" b="1">
                <a:solidFill>
                  <a:schemeClr val="bg2"/>
                </a:solidFill>
              </a:defRPr>
            </a:lvl5pPr>
            <a:lvl6pPr marL="0" indent="0">
              <a:spcBef>
                <a:spcPts val="0"/>
              </a:spcBef>
              <a:buNone/>
              <a:defRPr sz="2400" b="1">
                <a:solidFill>
                  <a:schemeClr val="bg2"/>
                </a:solidFill>
              </a:defRPr>
            </a:lvl6pPr>
            <a:lvl7pPr marL="0" indent="0">
              <a:spcBef>
                <a:spcPts val="0"/>
              </a:spcBef>
              <a:buNone/>
              <a:defRPr sz="2400" b="1">
                <a:solidFill>
                  <a:schemeClr val="bg2"/>
                </a:solidFill>
              </a:defRPr>
            </a:lvl7pPr>
            <a:lvl8pPr marL="0" indent="0">
              <a:spcBef>
                <a:spcPts val="0"/>
              </a:spcBef>
              <a:buNone/>
              <a:defRPr sz="2400" b="1">
                <a:solidFill>
                  <a:schemeClr val="bg2"/>
                </a:solidFill>
              </a:defRPr>
            </a:lvl8pPr>
            <a:lvl9pPr marL="0" indent="0">
              <a:spcBef>
                <a:spcPts val="0"/>
              </a:spcBef>
              <a:buNone/>
              <a:defRPr sz="2400" b="1">
                <a:solidFill>
                  <a:schemeClr val="bg2"/>
                </a:solidFill>
              </a:defRPr>
            </a:lvl9pPr>
          </a:lstStyle>
          <a:p>
            <a:pPr lvl="0"/>
            <a:r>
              <a:rPr lang="en-US" dirty="0"/>
              <a:t>[Chapter 00 – Optional], Arial 24pt</a:t>
            </a:r>
          </a:p>
        </p:txBody>
      </p:sp>
      <p:sp>
        <p:nvSpPr>
          <p:cNvPr id="2" name="Title 3">
            <a:extLst>
              <a:ext uri="{FF2B5EF4-FFF2-40B4-BE49-F238E27FC236}">
                <a16:creationId xmlns:a16="http://schemas.microsoft.com/office/drawing/2014/main" id="{D6AF8E90-416B-4F42-9DFD-4926A39854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2743200"/>
            <a:ext cx="5413248" cy="2286000"/>
          </a:xfrm>
        </p:spPr>
        <p:txBody>
          <a:bodyPr anchor="t" anchorCtr="0">
            <a:normAutofit/>
          </a:bodyPr>
          <a:lstStyle>
            <a:lvl1pPr>
              <a:lnSpc>
                <a:spcPct val="85000"/>
              </a:lnSpc>
              <a:defRPr sz="5400" b="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[Section Title: Arial, ALL CAPS, </a:t>
            </a:r>
            <a:br>
              <a:rPr lang="en-US" dirty="0"/>
            </a:br>
            <a:r>
              <a:rPr lang="en-US" dirty="0"/>
              <a:t>44pt - 54pt]</a:t>
            </a:r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D2DFCE08-D0DF-1F49-B371-4B0DC609E76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4C43044-12A5-4144-ACF2-73440A089539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0574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3696" userDrawn="1">
          <p15:clr>
            <a:srgbClr val="FBAE40"/>
          </p15:clr>
        </p15:guide>
        <p15:guide id="3" pos="5544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Line">
            <a:extLst>
              <a:ext uri="{FF2B5EF4-FFF2-40B4-BE49-F238E27FC236}">
                <a16:creationId xmlns:a16="http://schemas.microsoft.com/office/drawing/2014/main" id="{A3C9B64B-EDC1-A341-BC5C-B7BCDDF2B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57200" y="1051560"/>
            <a:ext cx="11277600" cy="0"/>
          </a:xfrm>
          <a:prstGeom prst="line">
            <a:avLst/>
          </a:prstGeom>
          <a:noFill/>
          <a:ln w="76200" cap="flat" cmpd="sng" algn="ctr">
            <a:solidFill>
              <a:srgbClr val="152C73"/>
            </a:solidFill>
            <a:prstDash val="solid"/>
          </a:ln>
          <a:effectLst/>
        </p:spPr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EBDD09E3-04EB-4221-AF6F-4D85F55C1A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[Title: Arial, sentence case, 40pt]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9464BA-E7AA-42BB-8E06-E96A232D31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199" y="1280160"/>
            <a:ext cx="5410201" cy="475488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D7040F-0655-4A08-B6A9-04095969AD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24600" y="1280160"/>
            <a:ext cx="5410200" cy="475488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C2C420F0-489E-477B-BCC1-0A3590BEAC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43044-12A5-4144-ACF2-73440A089539}" type="slidenum">
              <a:rPr lang="en-US" smtClean="0"/>
              <a:t>‹Nº›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5549A2-D297-4AB6-A6D1-4A7E46AEFB7D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Proprietary and Confidential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1567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696" userDrawn="1">
          <p15:clr>
            <a:srgbClr val="FBAE40"/>
          </p15:clr>
        </p15:guide>
        <p15:guide id="2" pos="3984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Line">
            <a:extLst>
              <a:ext uri="{FF2B5EF4-FFF2-40B4-BE49-F238E27FC236}">
                <a16:creationId xmlns:a16="http://schemas.microsoft.com/office/drawing/2014/main" id="{9F4647BA-9358-F64C-982D-ACABC0C307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57200" y="1051560"/>
            <a:ext cx="11277600" cy="0"/>
          </a:xfrm>
          <a:prstGeom prst="line">
            <a:avLst/>
          </a:prstGeom>
          <a:noFill/>
          <a:ln w="76200" cap="flat" cmpd="sng" algn="ctr">
            <a:solidFill>
              <a:srgbClr val="152C73"/>
            </a:solidFill>
            <a:prstDash val="solid"/>
          </a:ln>
          <a:effectLst/>
        </p:spPr>
      </p:cxnSp>
      <p:sp>
        <p:nvSpPr>
          <p:cNvPr id="5" name="Title 1">
            <a:extLst>
              <a:ext uri="{FF2B5EF4-FFF2-40B4-BE49-F238E27FC236}">
                <a16:creationId xmlns:a16="http://schemas.microsoft.com/office/drawing/2014/main" id="{8E47B2CB-6DB5-F04F-ADA0-D32C348EB7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[Title: Arial, sentence case, 40pt]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9464BA-E7AA-42BB-8E06-E96A232D31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198" y="1280160"/>
            <a:ext cx="3454402" cy="475488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D7040F-0655-4A08-B6A9-04095969AD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67783" y="1280160"/>
            <a:ext cx="3454402" cy="475488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CA32CF3B-A3A7-1744-A7F6-4C25954F2090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8278368" y="1280160"/>
            <a:ext cx="3456431" cy="475488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C2C420F0-489E-477B-BCC1-0A3590BEAC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43044-12A5-4144-ACF2-73440A089539}" type="slidenum">
              <a:rPr lang="en-US" smtClean="0"/>
              <a:t>‹Nº›</a:t>
            </a:fld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B3802AD-62A8-4215-A813-7847E70070F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Proprietary and Confidential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0031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2464" userDrawn="1">
          <p15:clr>
            <a:srgbClr val="FBAE40"/>
          </p15:clr>
        </p15:guide>
        <p15:guide id="2" pos="4928" userDrawn="1">
          <p15:clr>
            <a:srgbClr val="FBAE40"/>
          </p15:clr>
        </p15:guide>
        <p15:guide id="3" pos="2750" userDrawn="1">
          <p15:clr>
            <a:srgbClr val="FBAE40"/>
          </p15:clr>
        </p15:guide>
        <p15:guide id="4" pos="5214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Fou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Line">
            <a:extLst>
              <a:ext uri="{FF2B5EF4-FFF2-40B4-BE49-F238E27FC236}">
                <a16:creationId xmlns:a16="http://schemas.microsoft.com/office/drawing/2014/main" id="{60BEA9D1-A115-6940-9CEA-838E35AC4F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57200" y="1051560"/>
            <a:ext cx="11277600" cy="0"/>
          </a:xfrm>
          <a:prstGeom prst="line">
            <a:avLst/>
          </a:prstGeom>
          <a:noFill/>
          <a:ln w="76200" cap="flat" cmpd="sng" algn="ctr">
            <a:solidFill>
              <a:srgbClr val="152C73"/>
            </a:solidFill>
            <a:prstDash val="solid"/>
          </a:ln>
          <a:effectLst/>
        </p:spPr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EBDD09E3-04EB-4221-AF6F-4D85F55C1A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[Title: Arial, sentence case, 40pt]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9464BA-E7AA-42BB-8E06-E96A232D31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280160"/>
            <a:ext cx="2476500" cy="4754880"/>
          </a:xfrm>
        </p:spPr>
        <p:txBody>
          <a:bodyPr/>
          <a:lstStyle>
            <a:lvl1pPr>
              <a:spcBef>
                <a:spcPts val="800"/>
              </a:spcBef>
              <a:defRPr sz="1800"/>
            </a:lvl1pPr>
            <a:lvl2pPr>
              <a:spcBef>
                <a:spcPts val="600"/>
              </a:spcBef>
              <a:defRPr sz="1800"/>
            </a:lvl2pPr>
            <a:lvl3pPr>
              <a:spcBef>
                <a:spcPts val="600"/>
              </a:spcBef>
              <a:defRPr sz="1800"/>
            </a:lvl3pPr>
            <a:lvl4pPr>
              <a:spcBef>
                <a:spcPts val="600"/>
              </a:spcBef>
              <a:defRPr sz="1800"/>
            </a:lvl4pPr>
            <a:lvl5pPr>
              <a:spcBef>
                <a:spcPts val="600"/>
              </a:spcBef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D7040F-0655-4A08-B6A9-04095969AD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390900" y="1280160"/>
            <a:ext cx="2476500" cy="4754880"/>
          </a:xfrm>
        </p:spPr>
        <p:txBody>
          <a:bodyPr/>
          <a:lstStyle>
            <a:lvl1pPr>
              <a:spcBef>
                <a:spcPts val="800"/>
              </a:spcBef>
              <a:defRPr sz="1800"/>
            </a:lvl1pPr>
            <a:lvl2pPr>
              <a:spcBef>
                <a:spcPts val="600"/>
              </a:spcBef>
              <a:defRPr sz="1800"/>
            </a:lvl2pPr>
            <a:lvl3pPr>
              <a:spcBef>
                <a:spcPts val="600"/>
              </a:spcBef>
              <a:defRPr sz="1800"/>
            </a:lvl3pPr>
            <a:lvl4pPr>
              <a:spcBef>
                <a:spcPts val="600"/>
              </a:spcBef>
              <a:defRPr sz="1800"/>
            </a:lvl4pPr>
            <a:lvl5pPr>
              <a:spcBef>
                <a:spcPts val="600"/>
              </a:spcBef>
              <a:defRPr sz="1800"/>
            </a:lvl5pPr>
            <a:lvl6pPr marL="1143000" indent="0">
              <a:buNone/>
              <a:defRPr sz="1800"/>
            </a:lvl6pPr>
            <a:lvl7pPr marL="1371600" indent="0">
              <a:buNone/>
              <a:defRPr sz="1800"/>
            </a:lvl7pPr>
            <a:lvl8pPr marL="1600200" indent="0">
              <a:buNone/>
              <a:defRPr sz="1800"/>
            </a:lvl8pPr>
            <a:lvl9pPr marL="1828800" indent="0">
              <a:buNone/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44A884BD-0202-AC4B-9E85-1C5969A70E11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324600" y="1280160"/>
            <a:ext cx="2476500" cy="4754880"/>
          </a:xfrm>
        </p:spPr>
        <p:txBody>
          <a:bodyPr/>
          <a:lstStyle>
            <a:lvl1pPr>
              <a:spcBef>
                <a:spcPts val="800"/>
              </a:spcBef>
              <a:defRPr sz="1800"/>
            </a:lvl1pPr>
            <a:lvl2pPr>
              <a:spcBef>
                <a:spcPts val="600"/>
              </a:spcBef>
              <a:defRPr sz="1800"/>
            </a:lvl2pPr>
            <a:lvl3pPr>
              <a:spcBef>
                <a:spcPts val="600"/>
              </a:spcBef>
              <a:defRPr sz="1800"/>
            </a:lvl3pPr>
            <a:lvl4pPr>
              <a:spcBef>
                <a:spcPts val="600"/>
              </a:spcBef>
              <a:defRPr sz="1800"/>
            </a:lvl4pPr>
            <a:lvl5pPr>
              <a:spcBef>
                <a:spcPts val="600"/>
              </a:spcBef>
              <a:defRPr sz="1800"/>
            </a:lvl5pPr>
            <a:lvl6pPr marL="1143000" indent="0">
              <a:buNone/>
              <a:defRPr sz="1800"/>
            </a:lvl6pPr>
            <a:lvl7pPr marL="1371600" indent="0">
              <a:buNone/>
              <a:defRPr sz="1800"/>
            </a:lvl7pPr>
            <a:lvl8pPr marL="1600200" indent="0">
              <a:buNone/>
              <a:defRPr sz="1800"/>
            </a:lvl8pPr>
            <a:lvl9pPr marL="1828800" indent="0">
              <a:buNone/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BCADE0FC-B4B2-2D4A-BE5E-07B126E11113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9258300" y="1280160"/>
            <a:ext cx="2476500" cy="4754880"/>
          </a:xfrm>
        </p:spPr>
        <p:txBody>
          <a:bodyPr/>
          <a:lstStyle>
            <a:lvl1pPr>
              <a:spcBef>
                <a:spcPts val="800"/>
              </a:spcBef>
              <a:defRPr sz="1800"/>
            </a:lvl1pPr>
            <a:lvl2pPr>
              <a:spcBef>
                <a:spcPts val="600"/>
              </a:spcBef>
              <a:defRPr sz="1800"/>
            </a:lvl2pPr>
            <a:lvl3pPr>
              <a:spcBef>
                <a:spcPts val="600"/>
              </a:spcBef>
              <a:defRPr sz="1800"/>
            </a:lvl3pPr>
            <a:lvl4pPr>
              <a:spcBef>
                <a:spcPts val="600"/>
              </a:spcBef>
              <a:defRPr sz="1800"/>
            </a:lvl4pPr>
            <a:lvl5pPr>
              <a:spcBef>
                <a:spcPts val="600"/>
              </a:spcBef>
              <a:defRPr sz="1800"/>
            </a:lvl5pPr>
            <a:lvl6pPr marL="1143000" indent="0">
              <a:buNone/>
              <a:defRPr sz="1800"/>
            </a:lvl6pPr>
            <a:lvl7pPr marL="1371600" indent="0">
              <a:buNone/>
              <a:defRPr sz="1800"/>
            </a:lvl7pPr>
            <a:lvl8pPr marL="1600200" indent="0">
              <a:buNone/>
              <a:defRPr sz="1800"/>
            </a:lvl8pPr>
            <a:lvl9pPr marL="1828800" indent="0">
              <a:buNone/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C420F0-489E-477B-BCC1-0A3590BEAC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43044-12A5-4144-ACF2-73440A089539}" type="slidenum">
              <a:rPr lang="en-US" smtClean="0"/>
              <a:t>‹Nº›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D6C5F9-206E-4817-B27E-5AF0F55C216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Proprietary and Confidential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9750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696">
          <p15:clr>
            <a:srgbClr val="FBAE40"/>
          </p15:clr>
        </p15:guide>
        <p15:guide id="2" pos="3984">
          <p15:clr>
            <a:srgbClr val="FBAE40"/>
          </p15:clr>
        </p15:guide>
        <p15:guide id="3" pos="1848" userDrawn="1">
          <p15:clr>
            <a:srgbClr val="FBAE40"/>
          </p15:clr>
        </p15:guide>
        <p15:guide id="4" pos="2136" userDrawn="1">
          <p15:clr>
            <a:srgbClr val="FBAE40"/>
          </p15:clr>
        </p15:guide>
        <p15:guide id="5" pos="5544" userDrawn="1">
          <p15:clr>
            <a:srgbClr val="FBAE40"/>
          </p15:clr>
        </p15:guide>
        <p15:guide id="6" pos="5832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bar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Line">
            <a:extLst>
              <a:ext uri="{FF2B5EF4-FFF2-40B4-BE49-F238E27FC236}">
                <a16:creationId xmlns:a16="http://schemas.microsoft.com/office/drawing/2014/main" id="{B23E7D37-A45C-EB47-8D2B-C9D7C186B9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57200" y="1051560"/>
            <a:ext cx="11277600" cy="0"/>
          </a:xfrm>
          <a:prstGeom prst="line">
            <a:avLst/>
          </a:prstGeom>
          <a:noFill/>
          <a:ln w="76200" cap="flat" cmpd="sng" algn="ctr">
            <a:solidFill>
              <a:srgbClr val="152C73"/>
            </a:solidFill>
            <a:prstDash val="solid"/>
          </a:ln>
          <a:effectLst/>
        </p:spPr>
      </p:cxnSp>
      <p:sp>
        <p:nvSpPr>
          <p:cNvPr id="5" name="Title 1">
            <a:extLst>
              <a:ext uri="{FF2B5EF4-FFF2-40B4-BE49-F238E27FC236}">
                <a16:creationId xmlns:a16="http://schemas.microsoft.com/office/drawing/2014/main" id="{2CCA94A9-37C5-2E4C-8600-2F58E0E77A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[Title: Arial, sentence case, 40pt]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9464BA-E7AA-42BB-8E06-E96A232D31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198" y="1280160"/>
            <a:ext cx="3454402" cy="475488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D7040F-0655-4A08-B6A9-04095969AD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67782" y="1280160"/>
            <a:ext cx="7367017" cy="475488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C2C420F0-489E-477B-BCC1-0A3590BEAC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43044-12A5-4144-ACF2-73440A089539}" type="slidenum">
              <a:rPr lang="en-US" smtClean="0"/>
              <a:t>‹Nº›</a:t>
            </a:fld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0FC92A6-C159-49EF-815D-652E38E28CCD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Proprietary and Confidential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6403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2464">
          <p15:clr>
            <a:srgbClr val="FBAE40"/>
          </p15:clr>
        </p15:guide>
        <p15:guide id="3" pos="275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bar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Line">
            <a:extLst>
              <a:ext uri="{FF2B5EF4-FFF2-40B4-BE49-F238E27FC236}">
                <a16:creationId xmlns:a16="http://schemas.microsoft.com/office/drawing/2014/main" id="{C1C6BA7A-29FB-C54D-AD9D-F719CAAB57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57200" y="1051560"/>
            <a:ext cx="11277600" cy="0"/>
          </a:xfrm>
          <a:prstGeom prst="line">
            <a:avLst/>
          </a:prstGeom>
          <a:noFill/>
          <a:ln w="76200" cap="flat" cmpd="sng" algn="ctr">
            <a:solidFill>
              <a:srgbClr val="152C73"/>
            </a:solidFill>
            <a:prstDash val="solid"/>
          </a:ln>
          <a:effectLst/>
        </p:spPr>
      </p:cxnSp>
      <p:sp>
        <p:nvSpPr>
          <p:cNvPr id="5" name="Title 1">
            <a:extLst>
              <a:ext uri="{FF2B5EF4-FFF2-40B4-BE49-F238E27FC236}">
                <a16:creationId xmlns:a16="http://schemas.microsoft.com/office/drawing/2014/main" id="{B0CE2898-40CC-8A49-BB48-1D980EDA83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[Title: Arial, sentence case, 40pt]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9464BA-E7AA-42BB-8E06-E96A232D31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198" y="1280160"/>
            <a:ext cx="7366002" cy="475488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D7040F-0655-4A08-B6A9-04095969AD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277225" y="1280160"/>
            <a:ext cx="3457574" cy="475488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C2C420F0-489E-477B-BCC1-0A3590BEAC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43044-12A5-4144-ACF2-73440A089539}" type="slidenum">
              <a:rPr lang="en-US" smtClean="0"/>
              <a:t>‹Nº›</a:t>
            </a:fld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C11F3AD-9B32-4581-B48D-D297872B07D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Proprietary and Confidential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6053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928">
          <p15:clr>
            <a:srgbClr val="FBAE40"/>
          </p15:clr>
        </p15:guide>
        <p15:guide id="4" pos="5214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Line">
            <a:extLst>
              <a:ext uri="{FF2B5EF4-FFF2-40B4-BE49-F238E27FC236}">
                <a16:creationId xmlns:a16="http://schemas.microsoft.com/office/drawing/2014/main" id="{8AA53EF0-1A59-C841-B1F2-14D5E6F87B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57200" y="1051560"/>
            <a:ext cx="11277600" cy="0"/>
          </a:xfrm>
          <a:prstGeom prst="line">
            <a:avLst/>
          </a:prstGeom>
          <a:noFill/>
          <a:ln w="76200" cap="flat" cmpd="sng" algn="ctr">
            <a:solidFill>
              <a:srgbClr val="152C73"/>
            </a:solidFill>
            <a:prstDash val="solid"/>
          </a:ln>
          <a:effectLst/>
        </p:spPr>
      </p:cxnSp>
      <p:sp>
        <p:nvSpPr>
          <p:cNvPr id="5" name="Title 1">
            <a:extLst>
              <a:ext uri="{FF2B5EF4-FFF2-40B4-BE49-F238E27FC236}">
                <a16:creationId xmlns:a16="http://schemas.microsoft.com/office/drawing/2014/main" id="{F8AF58EA-D44A-EB4C-B1AC-D44033689F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[Title: Arial, sentence case, 40pt]</a:t>
            </a:r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08C3B53B-5052-B841-B3DC-457C2EA2023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57200" y="1279525"/>
            <a:ext cx="3454400" cy="2011680"/>
          </a:xfrm>
          <a:solidFill>
            <a:srgbClr val="BAC0D0"/>
          </a:solidFill>
        </p:spPr>
        <p:txBody>
          <a:bodyPr lIns="0" tIns="0" anchor="ctr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</a:t>
            </a:r>
            <a:br>
              <a:rPr lang="en-US" dirty="0"/>
            </a:br>
            <a:r>
              <a:rPr lang="en-US" dirty="0"/>
              <a:t>TO INSERT PHOTO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445AA7F4-A5D4-0F40-819D-7624187736C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1" y="3405505"/>
            <a:ext cx="3454399" cy="548640"/>
          </a:xfrm>
        </p:spPr>
        <p:txBody>
          <a:bodyPr anchor="b" anchorCtr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8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FontTx/>
              <a:buNone/>
              <a:defRPr sz="1800" b="1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FontTx/>
              <a:buNone/>
              <a:defRPr sz="1800" b="1">
                <a:solidFill>
                  <a:schemeClr val="tx2"/>
                </a:solidFill>
              </a:defRPr>
            </a:lvl3pPr>
            <a:lvl4pPr marL="0" indent="0">
              <a:spcBef>
                <a:spcPts val="0"/>
              </a:spcBef>
              <a:buFontTx/>
              <a:buNone/>
              <a:defRPr sz="1800" b="1">
                <a:solidFill>
                  <a:schemeClr val="tx2"/>
                </a:solidFill>
              </a:defRPr>
            </a:lvl4pPr>
            <a:lvl5pPr marL="0" indent="0">
              <a:spcBef>
                <a:spcPts val="0"/>
              </a:spcBef>
              <a:buFontTx/>
              <a:buNone/>
              <a:defRPr sz="1800" b="1">
                <a:solidFill>
                  <a:schemeClr val="tx2"/>
                </a:solidFill>
              </a:defRPr>
            </a:lvl5pPr>
            <a:lvl6pPr marL="0" indent="0">
              <a:spcBef>
                <a:spcPts val="0"/>
              </a:spcBef>
              <a:buFontTx/>
              <a:buNone/>
              <a:defRPr sz="1800" b="1">
                <a:solidFill>
                  <a:schemeClr val="tx2"/>
                </a:solidFill>
              </a:defRPr>
            </a:lvl6pPr>
            <a:lvl7pPr marL="0" indent="0">
              <a:spcBef>
                <a:spcPts val="0"/>
              </a:spcBef>
              <a:buFontTx/>
              <a:buNone/>
              <a:defRPr sz="1800" b="1">
                <a:solidFill>
                  <a:schemeClr val="tx2"/>
                </a:solidFill>
              </a:defRPr>
            </a:lvl7pPr>
            <a:lvl8pPr marL="0" indent="0">
              <a:spcBef>
                <a:spcPts val="0"/>
              </a:spcBef>
              <a:buFontTx/>
              <a:buNone/>
              <a:defRPr sz="1800" b="1">
                <a:solidFill>
                  <a:schemeClr val="tx2"/>
                </a:solidFill>
              </a:defRPr>
            </a:lvl8pPr>
            <a:lvl9pPr marL="0" indent="0">
              <a:spcBef>
                <a:spcPts val="0"/>
              </a:spcBef>
              <a:buFontTx/>
              <a:buNone/>
              <a:defRPr sz="1800" b="1"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/>
              <a:t>[Heading: Arial Bold 18pt</a:t>
            </a:r>
            <a:br>
              <a:rPr lang="en-US" dirty="0"/>
            </a:br>
            <a:r>
              <a:rPr lang="en-US" dirty="0"/>
              <a:t>Two lines maximum]</a:t>
            </a:r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689464BA-E7AA-42BB-8E06-E96A232D31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198" y="4068445"/>
            <a:ext cx="3454402" cy="1967230"/>
          </a:xfrm>
        </p:spPr>
        <p:txBody>
          <a:bodyPr>
            <a:noAutofit/>
          </a:bodyPr>
          <a:lstStyle>
            <a:lvl1pPr marL="0" indent="0">
              <a:spcBef>
                <a:spcPts val="800"/>
              </a:spcBef>
              <a:buFontTx/>
              <a:buNone/>
              <a:defRPr sz="1800"/>
            </a:lvl1pPr>
            <a:lvl2pPr marL="228600" indent="-228600">
              <a:spcBef>
                <a:spcPts val="600"/>
              </a:spcBef>
              <a:buFont typeface="Arial" panose="020B0604020202020204" pitchFamily="34" charset="0"/>
              <a:buChar char="•"/>
              <a:defRPr sz="1800"/>
            </a:lvl2pPr>
            <a:lvl3pPr marL="457200">
              <a:spcBef>
                <a:spcPts val="600"/>
              </a:spcBef>
              <a:defRPr sz="1800"/>
            </a:lvl3pPr>
            <a:lvl4pPr marL="685800">
              <a:spcBef>
                <a:spcPts val="600"/>
              </a:spcBef>
              <a:defRPr sz="1800"/>
            </a:lvl4pPr>
            <a:lvl5pPr marL="914400">
              <a:spcBef>
                <a:spcPts val="600"/>
              </a:spcBef>
              <a:defRPr sz="1800"/>
            </a:lvl5pPr>
            <a:lvl6pPr marL="1143000">
              <a:defRPr sz="1800"/>
            </a:lvl6pPr>
            <a:lvl7pPr marL="1371600">
              <a:defRPr sz="1800"/>
            </a:lvl7pPr>
            <a:lvl8pPr marL="1600200">
              <a:defRPr sz="1800"/>
            </a:lvl8pPr>
            <a:lvl9pPr marL="1828800"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Picture Placeholder 5">
            <a:extLst>
              <a:ext uri="{FF2B5EF4-FFF2-40B4-BE49-F238E27FC236}">
                <a16:creationId xmlns:a16="http://schemas.microsoft.com/office/drawing/2014/main" id="{85816BE7-DD5C-8241-9693-E2A004B92271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367783" y="1279525"/>
            <a:ext cx="3454400" cy="2011680"/>
          </a:xfrm>
          <a:solidFill>
            <a:srgbClr val="BAC0D0"/>
          </a:solidFill>
        </p:spPr>
        <p:txBody>
          <a:bodyPr lIns="0" tIns="0" anchor="ctr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</a:t>
            </a:r>
            <a:br>
              <a:rPr lang="en-US" dirty="0"/>
            </a:br>
            <a:r>
              <a:rPr lang="en-US" dirty="0"/>
              <a:t>TO INSERT PHOTO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E9CF3AC5-0999-E348-9B98-49ACF655D0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67783" y="3405505"/>
            <a:ext cx="3454399" cy="548640"/>
          </a:xfrm>
        </p:spPr>
        <p:txBody>
          <a:bodyPr anchor="b" anchorCtr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8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FontTx/>
              <a:buNone/>
              <a:defRPr sz="1800" b="1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FontTx/>
              <a:buNone/>
              <a:defRPr sz="1800" b="1">
                <a:solidFill>
                  <a:schemeClr val="tx2"/>
                </a:solidFill>
              </a:defRPr>
            </a:lvl3pPr>
            <a:lvl4pPr marL="0" indent="0">
              <a:spcBef>
                <a:spcPts val="0"/>
              </a:spcBef>
              <a:buFontTx/>
              <a:buNone/>
              <a:defRPr sz="1800" b="1">
                <a:solidFill>
                  <a:schemeClr val="tx2"/>
                </a:solidFill>
              </a:defRPr>
            </a:lvl4pPr>
            <a:lvl5pPr marL="0" indent="0">
              <a:spcBef>
                <a:spcPts val="0"/>
              </a:spcBef>
              <a:buFontTx/>
              <a:buNone/>
              <a:defRPr sz="1800" b="1">
                <a:solidFill>
                  <a:schemeClr val="tx2"/>
                </a:solidFill>
              </a:defRPr>
            </a:lvl5pPr>
            <a:lvl6pPr marL="0" indent="0">
              <a:spcBef>
                <a:spcPts val="0"/>
              </a:spcBef>
              <a:buFontTx/>
              <a:buNone/>
              <a:defRPr sz="1800" b="1">
                <a:solidFill>
                  <a:schemeClr val="tx2"/>
                </a:solidFill>
              </a:defRPr>
            </a:lvl6pPr>
            <a:lvl7pPr marL="0" indent="0">
              <a:spcBef>
                <a:spcPts val="0"/>
              </a:spcBef>
              <a:buFontTx/>
              <a:buNone/>
              <a:defRPr sz="1800" b="1">
                <a:solidFill>
                  <a:schemeClr val="tx2"/>
                </a:solidFill>
              </a:defRPr>
            </a:lvl7pPr>
            <a:lvl8pPr marL="0" indent="0">
              <a:spcBef>
                <a:spcPts val="0"/>
              </a:spcBef>
              <a:buFontTx/>
              <a:buNone/>
              <a:defRPr sz="1800" b="1">
                <a:solidFill>
                  <a:schemeClr val="tx2"/>
                </a:solidFill>
              </a:defRPr>
            </a:lvl8pPr>
            <a:lvl9pPr marL="0" indent="0">
              <a:spcBef>
                <a:spcPts val="0"/>
              </a:spcBef>
              <a:buFontTx/>
              <a:buNone/>
              <a:defRPr sz="1800" b="1"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/>
              <a:t>[Heading: Arial Bold 18pt</a:t>
            </a:r>
            <a:br>
              <a:rPr lang="en-US" dirty="0"/>
            </a:br>
            <a:r>
              <a:rPr lang="en-US" dirty="0"/>
              <a:t>Two lines maximum]</a:t>
            </a:r>
          </a:p>
        </p:txBody>
      </p:sp>
      <p:sp>
        <p:nvSpPr>
          <p:cNvPr id="4" name="Content Placeholder 7">
            <a:extLst>
              <a:ext uri="{FF2B5EF4-FFF2-40B4-BE49-F238E27FC236}">
                <a16:creationId xmlns:a16="http://schemas.microsoft.com/office/drawing/2014/main" id="{BFD7040F-0655-4A08-B6A9-04095969AD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67783" y="4068445"/>
            <a:ext cx="3454402" cy="1967230"/>
          </a:xfrm>
        </p:spPr>
        <p:txBody>
          <a:bodyPr>
            <a:normAutofit/>
          </a:bodyPr>
          <a:lstStyle>
            <a:lvl1pPr marL="0" indent="0">
              <a:spcBef>
                <a:spcPts val="800"/>
              </a:spcBef>
              <a:buFontTx/>
              <a:buNone/>
              <a:defRPr sz="1800"/>
            </a:lvl1pPr>
            <a:lvl2pPr marL="228600" indent="-228600">
              <a:spcBef>
                <a:spcPts val="600"/>
              </a:spcBef>
              <a:buFont typeface="Arial" panose="020B0604020202020204" pitchFamily="34" charset="0"/>
              <a:buChar char="•"/>
              <a:defRPr sz="1800"/>
            </a:lvl2pPr>
            <a:lvl3pPr marL="457200">
              <a:spcBef>
                <a:spcPts val="600"/>
              </a:spcBef>
              <a:defRPr sz="1800"/>
            </a:lvl3pPr>
            <a:lvl4pPr marL="685800">
              <a:spcBef>
                <a:spcPts val="600"/>
              </a:spcBef>
              <a:defRPr sz="1800"/>
            </a:lvl4pPr>
            <a:lvl5pPr marL="914400">
              <a:spcBef>
                <a:spcPts val="600"/>
              </a:spcBef>
              <a:defRPr sz="1800"/>
            </a:lvl5pPr>
            <a:lvl6pPr marL="1143000">
              <a:defRPr sz="1800"/>
            </a:lvl6pPr>
            <a:lvl7pPr marL="1371600">
              <a:defRPr sz="1800"/>
            </a:lvl7pPr>
            <a:lvl8pPr marL="1600200">
              <a:defRPr sz="1800"/>
            </a:lvl8pPr>
            <a:lvl9pPr marL="1828800"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Picture Placeholder 8">
            <a:extLst>
              <a:ext uri="{FF2B5EF4-FFF2-40B4-BE49-F238E27FC236}">
                <a16:creationId xmlns:a16="http://schemas.microsoft.com/office/drawing/2014/main" id="{9D561D7D-6A8B-BD40-9EC9-D2AD4B2ED949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278368" y="1279525"/>
            <a:ext cx="3454400" cy="2011680"/>
          </a:xfrm>
          <a:solidFill>
            <a:srgbClr val="BAC0D0"/>
          </a:solidFill>
        </p:spPr>
        <p:txBody>
          <a:bodyPr lIns="0" tIns="0" anchor="ctr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</a:t>
            </a:r>
            <a:br>
              <a:rPr lang="en-US" dirty="0"/>
            </a:br>
            <a:r>
              <a:rPr lang="en-US" dirty="0"/>
              <a:t>TO INSERT PHOTO</a:t>
            </a: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0C8AB89A-DA40-7443-B5ED-5D5C81BF4F0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278368" y="3405505"/>
            <a:ext cx="3454399" cy="548640"/>
          </a:xfrm>
        </p:spPr>
        <p:txBody>
          <a:bodyPr anchor="b" anchorCtr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8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FontTx/>
              <a:buNone/>
              <a:defRPr sz="1800" b="1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FontTx/>
              <a:buNone/>
              <a:defRPr sz="1800" b="1">
                <a:solidFill>
                  <a:schemeClr val="tx2"/>
                </a:solidFill>
              </a:defRPr>
            </a:lvl3pPr>
            <a:lvl4pPr marL="0" indent="0">
              <a:spcBef>
                <a:spcPts val="0"/>
              </a:spcBef>
              <a:buFontTx/>
              <a:buNone/>
              <a:defRPr sz="1800" b="1">
                <a:solidFill>
                  <a:schemeClr val="tx2"/>
                </a:solidFill>
              </a:defRPr>
            </a:lvl4pPr>
            <a:lvl5pPr marL="0" indent="0">
              <a:spcBef>
                <a:spcPts val="0"/>
              </a:spcBef>
              <a:buFontTx/>
              <a:buNone/>
              <a:defRPr sz="1800" b="1">
                <a:solidFill>
                  <a:schemeClr val="tx2"/>
                </a:solidFill>
              </a:defRPr>
            </a:lvl5pPr>
            <a:lvl6pPr marL="0" indent="0">
              <a:spcBef>
                <a:spcPts val="0"/>
              </a:spcBef>
              <a:buFontTx/>
              <a:buNone/>
              <a:defRPr sz="1800" b="1">
                <a:solidFill>
                  <a:schemeClr val="tx2"/>
                </a:solidFill>
              </a:defRPr>
            </a:lvl6pPr>
            <a:lvl7pPr marL="0" indent="0">
              <a:spcBef>
                <a:spcPts val="0"/>
              </a:spcBef>
              <a:buFontTx/>
              <a:buNone/>
              <a:defRPr sz="1800" b="1">
                <a:solidFill>
                  <a:schemeClr val="tx2"/>
                </a:solidFill>
              </a:defRPr>
            </a:lvl7pPr>
            <a:lvl8pPr marL="0" indent="0">
              <a:spcBef>
                <a:spcPts val="0"/>
              </a:spcBef>
              <a:buFontTx/>
              <a:buNone/>
              <a:defRPr sz="1800" b="1">
                <a:solidFill>
                  <a:schemeClr val="tx2"/>
                </a:solidFill>
              </a:defRPr>
            </a:lvl8pPr>
            <a:lvl9pPr marL="0" indent="0">
              <a:spcBef>
                <a:spcPts val="0"/>
              </a:spcBef>
              <a:buFontTx/>
              <a:buNone/>
              <a:defRPr sz="1800" b="1"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/>
              <a:t>[Heading: Arial Bold 18pt</a:t>
            </a:r>
            <a:br>
              <a:rPr lang="en-US" dirty="0"/>
            </a:br>
            <a:r>
              <a:rPr lang="en-US" dirty="0"/>
              <a:t>Two lines maximum]</a:t>
            </a:r>
          </a:p>
        </p:txBody>
      </p:sp>
      <p:sp>
        <p:nvSpPr>
          <p:cNvPr id="13" name="Content Placeholder 10">
            <a:extLst>
              <a:ext uri="{FF2B5EF4-FFF2-40B4-BE49-F238E27FC236}">
                <a16:creationId xmlns:a16="http://schemas.microsoft.com/office/drawing/2014/main" id="{CA32CF3B-A3A7-1744-A7F6-4C25954F2090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8278368" y="4068445"/>
            <a:ext cx="3456431" cy="1967230"/>
          </a:xfrm>
        </p:spPr>
        <p:txBody>
          <a:bodyPr>
            <a:normAutofit/>
          </a:bodyPr>
          <a:lstStyle>
            <a:lvl1pPr marL="0" indent="0">
              <a:spcBef>
                <a:spcPts val="800"/>
              </a:spcBef>
              <a:buFontTx/>
              <a:buNone/>
              <a:defRPr sz="1800"/>
            </a:lvl1pPr>
            <a:lvl2pPr marL="228600" indent="-228600">
              <a:spcBef>
                <a:spcPts val="600"/>
              </a:spcBef>
              <a:buFont typeface="Arial" panose="020B0604020202020204" pitchFamily="34" charset="0"/>
              <a:buChar char="•"/>
              <a:defRPr sz="1800"/>
            </a:lvl2pPr>
            <a:lvl3pPr marL="457200">
              <a:spcBef>
                <a:spcPts val="600"/>
              </a:spcBef>
              <a:defRPr sz="1800"/>
            </a:lvl3pPr>
            <a:lvl4pPr marL="685800">
              <a:spcBef>
                <a:spcPts val="600"/>
              </a:spcBef>
              <a:defRPr sz="1800"/>
            </a:lvl4pPr>
            <a:lvl5pPr marL="914400">
              <a:spcBef>
                <a:spcPts val="600"/>
              </a:spcBef>
              <a:defRPr sz="1800"/>
            </a:lvl5pPr>
            <a:lvl6pPr marL="1143000">
              <a:defRPr sz="1800"/>
            </a:lvl6pPr>
            <a:lvl7pPr marL="1371600">
              <a:defRPr sz="1800"/>
            </a:lvl7pPr>
            <a:lvl8pPr marL="1600200">
              <a:defRPr sz="1800"/>
            </a:lvl8pPr>
            <a:lvl9pPr marL="1828800"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11">
            <a:extLst>
              <a:ext uri="{FF2B5EF4-FFF2-40B4-BE49-F238E27FC236}">
                <a16:creationId xmlns:a16="http://schemas.microsoft.com/office/drawing/2014/main" id="{C2C420F0-489E-477B-BCC1-0A3590BEAC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43044-12A5-4144-ACF2-73440A089539}" type="slidenum">
              <a:rPr lang="en-US" smtClean="0"/>
              <a:t>‹Nº›</a:t>
            </a:fld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2FE3106-A367-46E8-B6C0-1306F36BB06D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Proprietary and Confidential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2182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2464">
          <p15:clr>
            <a:srgbClr val="FBAE40"/>
          </p15:clr>
        </p15:guide>
        <p15:guide id="2" pos="4928">
          <p15:clr>
            <a:srgbClr val="FBAE40"/>
          </p15:clr>
        </p15:guide>
        <p15:guide id="3" pos="2750">
          <p15:clr>
            <a:srgbClr val="FBAE40"/>
          </p15:clr>
        </p15:guide>
        <p15:guide id="4" pos="5214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Line">
            <a:extLst>
              <a:ext uri="{FF2B5EF4-FFF2-40B4-BE49-F238E27FC236}">
                <a16:creationId xmlns:a16="http://schemas.microsoft.com/office/drawing/2014/main" id="{9F4647BA-9358-F64C-982D-ACABC0C307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57200" y="1051560"/>
            <a:ext cx="11277600" cy="0"/>
          </a:xfrm>
          <a:prstGeom prst="line">
            <a:avLst/>
          </a:prstGeom>
          <a:noFill/>
          <a:ln w="76200" cap="flat" cmpd="sng" algn="ctr">
            <a:solidFill>
              <a:srgbClr val="152C73"/>
            </a:solidFill>
            <a:prstDash val="solid"/>
          </a:ln>
          <a:effectLst/>
        </p:spPr>
      </p:cxnSp>
      <p:sp>
        <p:nvSpPr>
          <p:cNvPr id="5" name="Title 1">
            <a:extLst>
              <a:ext uri="{FF2B5EF4-FFF2-40B4-BE49-F238E27FC236}">
                <a16:creationId xmlns:a16="http://schemas.microsoft.com/office/drawing/2014/main" id="{8E47B2CB-6DB5-F04F-ADA0-D32C348EB7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[Title: Arial, sentence case, 40pt]</a:t>
            </a:r>
          </a:p>
        </p:txBody>
      </p:sp>
      <p:sp>
        <p:nvSpPr>
          <p:cNvPr id="16" name="Box">
            <a:extLst>
              <a:ext uri="{FF2B5EF4-FFF2-40B4-BE49-F238E27FC236}">
                <a16:creationId xmlns:a16="http://schemas.microsoft.com/office/drawing/2014/main" id="{E2DBD50B-6439-534E-B5FA-C3858729C0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black">
          <a:xfrm>
            <a:off x="457200" y="1553235"/>
            <a:ext cx="3454400" cy="4482440"/>
          </a:xfrm>
          <a:prstGeom prst="rect">
            <a:avLst/>
          </a:prstGeom>
          <a:noFill/>
          <a:ln w="9525">
            <a:solidFill>
              <a:srgbClr val="1891F6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5000"/>
              </a:lnSpc>
            </a:pPr>
            <a:endParaRPr lang="en-US" sz="160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4EA2B118-DD5E-4349-BE6B-740494BF9CE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821944" y="1277927"/>
            <a:ext cx="2724912" cy="548640"/>
          </a:xfrm>
          <a:solidFill>
            <a:schemeClr val="bg1"/>
          </a:solidFill>
        </p:spPr>
        <p:txBody>
          <a:bodyPr wrap="square" lIns="91440" tIns="0" rIns="91440" bIns="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800" b="1">
                <a:solidFill>
                  <a:schemeClr val="bg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800" b="1">
                <a:solidFill>
                  <a:schemeClr val="bg2"/>
                </a:solidFill>
              </a:defRPr>
            </a:lvl2pPr>
            <a:lvl3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800" b="1">
                <a:solidFill>
                  <a:schemeClr val="bg2"/>
                </a:solidFill>
              </a:defRPr>
            </a:lvl3pPr>
            <a:lvl4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800" b="1">
                <a:solidFill>
                  <a:schemeClr val="bg2"/>
                </a:solidFill>
              </a:defRPr>
            </a:lvl4pPr>
            <a:lvl5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800" b="1">
                <a:solidFill>
                  <a:schemeClr val="bg2"/>
                </a:solidFill>
              </a:defRPr>
            </a:lvl5pPr>
            <a:lvl6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800" b="1">
                <a:solidFill>
                  <a:schemeClr val="bg2"/>
                </a:solidFill>
              </a:defRPr>
            </a:lvl6pPr>
            <a:lvl7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800" b="1">
                <a:solidFill>
                  <a:schemeClr val="bg2"/>
                </a:solidFill>
              </a:defRPr>
            </a:lvl7pPr>
            <a:lvl8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800" b="1">
                <a:solidFill>
                  <a:schemeClr val="bg2"/>
                </a:solidFill>
              </a:defRPr>
            </a:lvl8pPr>
            <a:lvl9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800" b="1">
                <a:solidFill>
                  <a:schemeClr val="bg2"/>
                </a:solidFill>
              </a:defRPr>
            </a:lvl9pPr>
          </a:lstStyle>
          <a:p>
            <a:pPr lvl="0"/>
            <a:r>
              <a:rPr lang="en-US" dirty="0"/>
              <a:t>[Box title]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689464BA-E7AA-42BB-8E06-E96A232D31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39064" y="1968500"/>
            <a:ext cx="3090672" cy="3886200"/>
          </a:xfrm>
        </p:spPr>
        <p:txBody>
          <a:bodyPr>
            <a:normAutofit/>
          </a:bodyPr>
          <a:lstStyle>
            <a:lvl1pPr>
              <a:spcBef>
                <a:spcPts val="800"/>
              </a:spcBef>
              <a:defRPr sz="1800"/>
            </a:lvl1pPr>
            <a:lvl2pPr>
              <a:spcBef>
                <a:spcPts val="600"/>
              </a:spcBef>
              <a:defRPr sz="1800"/>
            </a:lvl2pPr>
            <a:lvl3pPr>
              <a:spcBef>
                <a:spcPts val="600"/>
              </a:spcBef>
              <a:defRPr sz="1800"/>
            </a:lvl3pPr>
            <a:lvl4pPr>
              <a:spcBef>
                <a:spcPts val="600"/>
              </a:spcBef>
              <a:defRPr sz="1800"/>
            </a:lvl4pPr>
            <a:lvl5pPr>
              <a:spcBef>
                <a:spcPts val="600"/>
              </a:spcBef>
              <a:defRPr sz="1800"/>
            </a:lvl5pPr>
            <a:lvl6pPr>
              <a:spcBef>
                <a:spcPts val="600"/>
              </a:spcBef>
              <a:defRPr sz="1800"/>
            </a:lvl6pPr>
            <a:lvl7pPr>
              <a:spcBef>
                <a:spcPts val="600"/>
              </a:spcBef>
              <a:defRPr sz="1800"/>
            </a:lvl7pPr>
            <a:lvl8pPr>
              <a:spcBef>
                <a:spcPts val="600"/>
              </a:spcBef>
              <a:defRPr sz="1800"/>
            </a:lvl8pPr>
            <a:lvl9pPr>
              <a:spcBef>
                <a:spcPts val="600"/>
              </a:spcBef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Box">
            <a:extLst>
              <a:ext uri="{FF2B5EF4-FFF2-40B4-BE49-F238E27FC236}">
                <a16:creationId xmlns:a16="http://schemas.microsoft.com/office/drawing/2014/main" id="{438ABBB7-A34F-6343-A762-8142C2305F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black">
          <a:xfrm>
            <a:off x="4367658" y="1553234"/>
            <a:ext cx="3454400" cy="4482441"/>
          </a:xfrm>
          <a:prstGeom prst="rect">
            <a:avLst/>
          </a:prstGeom>
          <a:noFill/>
          <a:ln w="9525">
            <a:solidFill>
              <a:srgbClr val="1891F6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5000"/>
              </a:lnSpc>
            </a:pPr>
            <a:endParaRPr lang="en-US" sz="1600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2A7A3914-9F1A-BA4F-9F9B-FC8106BBC99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4732402" y="1277927"/>
            <a:ext cx="2724912" cy="548640"/>
          </a:xfrm>
          <a:solidFill>
            <a:schemeClr val="bg1"/>
          </a:solidFill>
        </p:spPr>
        <p:txBody>
          <a:bodyPr wrap="square" lIns="91440" tIns="0" rIns="91440" bIns="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800" b="1">
                <a:solidFill>
                  <a:schemeClr val="bg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800" b="1">
                <a:solidFill>
                  <a:schemeClr val="bg2"/>
                </a:solidFill>
              </a:defRPr>
            </a:lvl2pPr>
            <a:lvl3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800" b="1">
                <a:solidFill>
                  <a:schemeClr val="bg2"/>
                </a:solidFill>
              </a:defRPr>
            </a:lvl3pPr>
            <a:lvl4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800" b="1">
                <a:solidFill>
                  <a:schemeClr val="bg2"/>
                </a:solidFill>
              </a:defRPr>
            </a:lvl4pPr>
            <a:lvl5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800" b="1">
                <a:solidFill>
                  <a:schemeClr val="bg2"/>
                </a:solidFill>
              </a:defRPr>
            </a:lvl5pPr>
            <a:lvl6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800" b="1">
                <a:solidFill>
                  <a:schemeClr val="bg2"/>
                </a:solidFill>
              </a:defRPr>
            </a:lvl6pPr>
            <a:lvl7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800" b="1">
                <a:solidFill>
                  <a:schemeClr val="bg2"/>
                </a:solidFill>
              </a:defRPr>
            </a:lvl7pPr>
            <a:lvl8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800" b="1">
                <a:solidFill>
                  <a:schemeClr val="bg2"/>
                </a:solidFill>
              </a:defRPr>
            </a:lvl8pPr>
            <a:lvl9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800" b="1">
                <a:solidFill>
                  <a:schemeClr val="bg2"/>
                </a:solidFill>
              </a:defRPr>
            </a:lvl9pPr>
          </a:lstStyle>
          <a:p>
            <a:pPr lvl="0"/>
            <a:r>
              <a:rPr lang="en-US" dirty="0"/>
              <a:t>[Box title]</a:t>
            </a:r>
          </a:p>
        </p:txBody>
      </p:sp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BFD7040F-0655-4A08-B6A9-04095969AD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49522" y="1968500"/>
            <a:ext cx="3090672" cy="3886200"/>
          </a:xfrm>
        </p:spPr>
        <p:txBody>
          <a:bodyPr>
            <a:normAutofit/>
          </a:bodyPr>
          <a:lstStyle>
            <a:lvl1pPr>
              <a:spcBef>
                <a:spcPts val="800"/>
              </a:spcBef>
              <a:defRPr sz="1800"/>
            </a:lvl1pPr>
            <a:lvl2pPr>
              <a:spcBef>
                <a:spcPts val="600"/>
              </a:spcBef>
              <a:defRPr sz="1800"/>
            </a:lvl2pPr>
            <a:lvl3pPr>
              <a:spcBef>
                <a:spcPts val="600"/>
              </a:spcBef>
              <a:defRPr sz="1800"/>
            </a:lvl3pPr>
            <a:lvl4pPr>
              <a:spcBef>
                <a:spcPts val="600"/>
              </a:spcBef>
              <a:defRPr sz="1800"/>
            </a:lvl4pPr>
            <a:lvl5pPr>
              <a:spcBef>
                <a:spcPts val="600"/>
              </a:spcBef>
              <a:defRPr sz="1800"/>
            </a:lvl5pPr>
            <a:lvl6pPr>
              <a:spcBef>
                <a:spcPts val="600"/>
              </a:spcBef>
              <a:defRPr sz="1800"/>
            </a:lvl6pPr>
            <a:lvl7pPr>
              <a:spcBef>
                <a:spcPts val="600"/>
              </a:spcBef>
              <a:defRPr sz="1800"/>
            </a:lvl7pPr>
            <a:lvl8pPr>
              <a:spcBef>
                <a:spcPts val="600"/>
              </a:spcBef>
              <a:defRPr sz="1800"/>
            </a:lvl8pPr>
            <a:lvl9pPr>
              <a:spcBef>
                <a:spcPts val="600"/>
              </a:spcBef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Box">
            <a:extLst>
              <a:ext uri="{FF2B5EF4-FFF2-40B4-BE49-F238E27FC236}">
                <a16:creationId xmlns:a16="http://schemas.microsoft.com/office/drawing/2014/main" id="{FBB4463B-6AD5-BC49-920E-A3C27459A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black">
          <a:xfrm>
            <a:off x="8279255" y="1553234"/>
            <a:ext cx="3454400" cy="4482441"/>
          </a:xfrm>
          <a:prstGeom prst="rect">
            <a:avLst/>
          </a:prstGeom>
          <a:noFill/>
          <a:ln>
            <a:solidFill>
              <a:srgbClr val="1891F6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5000"/>
              </a:lnSpc>
            </a:pPr>
            <a:endParaRPr lang="en-US" sz="1600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C7A106C5-89CB-3F45-8981-32FDEA8A28C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8643999" y="1277927"/>
            <a:ext cx="2724912" cy="548640"/>
          </a:xfrm>
          <a:solidFill>
            <a:schemeClr val="bg1"/>
          </a:solidFill>
        </p:spPr>
        <p:txBody>
          <a:bodyPr wrap="square" lIns="91440" tIns="0" rIns="91440" bIns="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800" b="1">
                <a:solidFill>
                  <a:schemeClr val="bg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800" b="1">
                <a:solidFill>
                  <a:schemeClr val="bg2"/>
                </a:solidFill>
              </a:defRPr>
            </a:lvl2pPr>
            <a:lvl3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800" b="1">
                <a:solidFill>
                  <a:schemeClr val="bg2"/>
                </a:solidFill>
              </a:defRPr>
            </a:lvl3pPr>
            <a:lvl4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800" b="1">
                <a:solidFill>
                  <a:schemeClr val="bg2"/>
                </a:solidFill>
              </a:defRPr>
            </a:lvl4pPr>
            <a:lvl5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800" b="1">
                <a:solidFill>
                  <a:schemeClr val="bg2"/>
                </a:solidFill>
              </a:defRPr>
            </a:lvl5pPr>
            <a:lvl6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800" b="1">
                <a:solidFill>
                  <a:schemeClr val="bg2"/>
                </a:solidFill>
              </a:defRPr>
            </a:lvl6pPr>
            <a:lvl7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800" b="1">
                <a:solidFill>
                  <a:schemeClr val="bg2"/>
                </a:solidFill>
              </a:defRPr>
            </a:lvl7pPr>
            <a:lvl8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800" b="1">
                <a:solidFill>
                  <a:schemeClr val="bg2"/>
                </a:solidFill>
              </a:defRPr>
            </a:lvl8pPr>
            <a:lvl9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800" b="1">
                <a:solidFill>
                  <a:schemeClr val="bg2"/>
                </a:solidFill>
              </a:defRPr>
            </a:lvl9pPr>
          </a:lstStyle>
          <a:p>
            <a:pPr lvl="0"/>
            <a:r>
              <a:rPr lang="en-US" dirty="0"/>
              <a:t>[Box title]</a:t>
            </a:r>
          </a:p>
        </p:txBody>
      </p:sp>
      <p:sp>
        <p:nvSpPr>
          <p:cNvPr id="13" name="Content Placeholder 7">
            <a:extLst>
              <a:ext uri="{FF2B5EF4-FFF2-40B4-BE49-F238E27FC236}">
                <a16:creationId xmlns:a16="http://schemas.microsoft.com/office/drawing/2014/main" id="{CA32CF3B-A3A7-1744-A7F6-4C25954F2090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8461119" y="1968500"/>
            <a:ext cx="3090672" cy="3886200"/>
          </a:xfrm>
        </p:spPr>
        <p:txBody>
          <a:bodyPr>
            <a:normAutofit/>
          </a:bodyPr>
          <a:lstStyle>
            <a:lvl1pPr>
              <a:spcBef>
                <a:spcPts val="800"/>
              </a:spcBef>
              <a:defRPr sz="1800"/>
            </a:lvl1pPr>
            <a:lvl2pPr>
              <a:spcBef>
                <a:spcPts val="600"/>
              </a:spcBef>
              <a:defRPr sz="1800"/>
            </a:lvl2pPr>
            <a:lvl3pPr>
              <a:spcBef>
                <a:spcPts val="600"/>
              </a:spcBef>
              <a:defRPr sz="1800"/>
            </a:lvl3pPr>
            <a:lvl4pPr>
              <a:spcBef>
                <a:spcPts val="600"/>
              </a:spcBef>
              <a:defRPr sz="1800"/>
            </a:lvl4pPr>
            <a:lvl5pPr>
              <a:spcBef>
                <a:spcPts val="600"/>
              </a:spcBef>
              <a:defRPr sz="1800"/>
            </a:lvl5pPr>
            <a:lvl6pPr>
              <a:spcBef>
                <a:spcPts val="600"/>
              </a:spcBef>
              <a:defRPr sz="1800"/>
            </a:lvl6pPr>
            <a:lvl7pPr>
              <a:spcBef>
                <a:spcPts val="600"/>
              </a:spcBef>
              <a:defRPr sz="1800"/>
            </a:lvl7pPr>
            <a:lvl8pPr>
              <a:spcBef>
                <a:spcPts val="600"/>
              </a:spcBef>
              <a:defRPr sz="1800"/>
            </a:lvl8pPr>
            <a:lvl9pPr>
              <a:spcBef>
                <a:spcPts val="600"/>
              </a:spcBef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8">
            <a:extLst>
              <a:ext uri="{FF2B5EF4-FFF2-40B4-BE49-F238E27FC236}">
                <a16:creationId xmlns:a16="http://schemas.microsoft.com/office/drawing/2014/main" id="{C2C420F0-489E-477B-BCC1-0A3590BEAC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43044-12A5-4144-ACF2-73440A089539}" type="slidenum">
              <a:rPr lang="en-US" smtClean="0"/>
              <a:t>‹Nº›</a:t>
            </a:fld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538A4E8-16DA-4F7D-8DCF-BCE83B2513B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Proprietary and Confidential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3064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2464">
          <p15:clr>
            <a:srgbClr val="FBAE40"/>
          </p15:clr>
        </p15:guide>
        <p15:guide id="2" pos="4928">
          <p15:clr>
            <a:srgbClr val="FBAE40"/>
          </p15:clr>
        </p15:guide>
        <p15:guide id="3" pos="2750">
          <p15:clr>
            <a:srgbClr val="FBAE40"/>
          </p15:clr>
        </p15:guide>
        <p15:guide id="4" pos="5214">
          <p15:clr>
            <a:srgbClr val="FBAE40"/>
          </p15:clr>
        </p15:guide>
        <p15:guide id="5" pos="2350" userDrawn="1">
          <p15:clr>
            <a:srgbClr val="FBAE40"/>
          </p15:clr>
        </p15:guide>
        <p15:guide id="6" pos="402" userDrawn="1">
          <p15:clr>
            <a:srgbClr val="FBAE40"/>
          </p15:clr>
        </p15:guide>
        <p15:guide id="7" pos="2864" userDrawn="1">
          <p15:clr>
            <a:srgbClr val="FBAE40"/>
          </p15:clr>
        </p15:guide>
        <p15:guide id="8" pos="4814" userDrawn="1">
          <p15:clr>
            <a:srgbClr val="FBAE40"/>
          </p15:clr>
        </p15:guide>
        <p15:guide id="9" pos="5328" userDrawn="1">
          <p15:clr>
            <a:srgbClr val="FBAE40"/>
          </p15:clr>
        </p15:guide>
        <p15:guide id="10" pos="7278" userDrawn="1">
          <p15:clr>
            <a:srgbClr val="FBAE40"/>
          </p15:clr>
        </p15:guide>
        <p15:guide id="11" orient="horz" pos="1240" userDrawn="1">
          <p15:clr>
            <a:srgbClr val="FBAE40"/>
          </p15:clr>
        </p15:guide>
        <p15:guide id="12" orient="horz" pos="3688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alf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Line">
            <a:extLst>
              <a:ext uri="{FF2B5EF4-FFF2-40B4-BE49-F238E27FC236}">
                <a16:creationId xmlns:a16="http://schemas.microsoft.com/office/drawing/2014/main" id="{3EB3E14E-C583-F144-BB7E-2E89839EF6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57200" y="1051560"/>
            <a:ext cx="5410200" cy="0"/>
          </a:xfrm>
          <a:prstGeom prst="line">
            <a:avLst/>
          </a:prstGeom>
          <a:noFill/>
          <a:ln w="76200" cap="flat" cmpd="sng" algn="ctr">
            <a:solidFill>
              <a:srgbClr val="152C73"/>
            </a:solidFill>
            <a:prstDash val="solid"/>
          </a:ln>
          <a:effectLst/>
        </p:spPr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EBDD09E3-04EB-4221-AF6F-4D85F55C1A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457200"/>
            <a:ext cx="5410200" cy="54864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[Title: Arial, sentence case, 40pt]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9464BA-E7AA-42BB-8E06-E96A232D31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199" y="1280160"/>
            <a:ext cx="5410201" cy="475488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52C32AB1-543C-2C49-8704-4B65AF68230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096000" y="0"/>
            <a:ext cx="6096000" cy="6857999"/>
          </a:xfrm>
          <a:solidFill>
            <a:srgbClr val="BAC0D0"/>
          </a:solidFill>
        </p:spPr>
        <p:txBody>
          <a:bodyPr anchor="ctr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INSERT PHOTO</a:t>
            </a:r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C2C420F0-489E-477B-BCC1-0A3590BEAC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4C43044-12A5-4144-ACF2-73440A089539}" type="slidenum">
              <a:rPr lang="en-US" smtClean="0"/>
              <a:pPr/>
              <a:t>‹Nº›</a:t>
            </a:fld>
            <a:endParaRPr lang="en-US" dirty="0"/>
          </a:p>
        </p:txBody>
      </p:sp>
      <p:pic>
        <p:nvPicPr>
          <p:cNvPr id="10" name="Carrier" descr="Carrier">
            <a:extLst>
              <a:ext uri="{FF2B5EF4-FFF2-40B4-BE49-F238E27FC236}">
                <a16:creationId xmlns:a16="http://schemas.microsoft.com/office/drawing/2014/main" id="{9CDA7C29-8C9B-4945-A297-F58F42EF9EC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55307" y="6355080"/>
            <a:ext cx="935431" cy="50292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BB9714-61F4-47E6-92F3-AB5DF351709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2158583" y="6431154"/>
            <a:ext cx="3798757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>
                <a:solidFill>
                  <a:schemeClr val="tx1"/>
                </a:solidFill>
              </a:rPr>
              <a:t>Proprietary and Confidential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0780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696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pendi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Line">
            <a:extLst>
              <a:ext uri="{FF2B5EF4-FFF2-40B4-BE49-F238E27FC236}">
                <a16:creationId xmlns:a16="http://schemas.microsoft.com/office/drawing/2014/main" id="{F055D5E4-1D4E-9F40-871D-B38553636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57200" y="1051560"/>
            <a:ext cx="11277600" cy="0"/>
          </a:xfrm>
          <a:prstGeom prst="line">
            <a:avLst/>
          </a:prstGeom>
          <a:noFill/>
          <a:ln w="76200" cap="flat" cmpd="sng" algn="ctr">
            <a:solidFill>
              <a:srgbClr val="152C73"/>
            </a:solidFill>
            <a:prstDash val="solid"/>
          </a:ln>
          <a:effectLst/>
        </p:spPr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499D052-82EB-45DB-AC09-74E30530C9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[Title: Arial, sentence case, 40pt]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455E60-26ED-4289-A997-DC9136BC94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2">
            <a:normAutofit/>
          </a:bodyPr>
          <a:lstStyle>
            <a:lvl1pPr marL="228600" indent="-228600">
              <a:spcBef>
                <a:spcPts val="600"/>
              </a:spcBef>
              <a:buFont typeface="Arial" panose="020B0604020202020204" pitchFamily="34" charset="0"/>
              <a:buChar char="•"/>
              <a:defRPr sz="1400"/>
            </a:lvl1pPr>
            <a:lvl2pPr>
              <a:spcBef>
                <a:spcPts val="400"/>
              </a:spcBef>
              <a:defRPr sz="1400"/>
            </a:lvl2pPr>
            <a:lvl3pPr>
              <a:spcBef>
                <a:spcPts val="400"/>
              </a:spcBef>
              <a:defRPr sz="1400"/>
            </a:lvl3pPr>
            <a:lvl4pPr>
              <a:spcBef>
                <a:spcPts val="400"/>
              </a:spcBef>
              <a:defRPr sz="1400"/>
            </a:lvl4pPr>
            <a:lvl5pPr>
              <a:spcBef>
                <a:spcPts val="400"/>
              </a:spcBef>
              <a:defRPr sz="1400"/>
            </a:lvl5pPr>
            <a:lvl6pPr>
              <a:spcBef>
                <a:spcPts val="400"/>
              </a:spcBef>
              <a:defRPr sz="1400"/>
            </a:lvl6pPr>
            <a:lvl7pPr>
              <a:spcBef>
                <a:spcPts val="400"/>
              </a:spcBef>
              <a:defRPr sz="1400"/>
            </a:lvl7pPr>
            <a:lvl8pPr>
              <a:spcBef>
                <a:spcPts val="400"/>
              </a:spcBef>
              <a:defRPr sz="1400"/>
            </a:lvl8pPr>
            <a:lvl9pPr>
              <a:spcBef>
                <a:spcPts val="400"/>
              </a:spcBef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066A3432-8077-4B90-9CC1-2E0784DDB9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43044-12A5-4144-ACF2-73440A089539}" type="slidenum">
              <a:rPr lang="en-US" smtClean="0"/>
              <a:t>‹Nº›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4981BB-D6A7-4F72-AB29-5CCE5B523A18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Proprietary and Confidential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9077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696" userDrawn="1">
          <p15:clr>
            <a:srgbClr val="FBAE40"/>
          </p15:clr>
        </p15:guide>
        <p15:guide id="2" pos="3984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Slide - Photo - Whi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hoto">
            <a:extLst>
              <a:ext uri="{FF2B5EF4-FFF2-40B4-BE49-F238E27FC236}">
                <a16:creationId xmlns:a16="http://schemas.microsoft.com/office/drawing/2014/main" id="{02CACDEA-1D55-4CFB-84F7-A956F18B01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0" y="1"/>
            <a:ext cx="12191998" cy="6857998"/>
          </a:xfrm>
          <a:prstGeom prst="rect">
            <a:avLst/>
          </a:prstGeom>
        </p:spPr>
      </p:pic>
      <p:sp>
        <p:nvSpPr>
          <p:cNvPr id="7" name="Oval">
            <a:extLst>
              <a:ext uri="{FF2B5EF4-FFF2-40B4-BE49-F238E27FC236}">
                <a16:creationId xmlns:a16="http://schemas.microsoft.com/office/drawing/2014/main" id="{9EFECDB6-9F59-8B47-8380-68628795B8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 bwMode="white">
          <a:xfrm>
            <a:off x="0" y="0"/>
            <a:ext cx="12192000" cy="6858000"/>
          </a:xfrm>
          <a:custGeom>
            <a:avLst/>
            <a:gdLst>
              <a:gd name="T0" fmla="*/ 10224 w 25599"/>
              <a:gd name="T1" fmla="*/ 7199 h 14399"/>
              <a:gd name="T2" fmla="*/ 10224 w 25599"/>
              <a:gd name="T3" fmla="*/ 7199 h 14399"/>
              <a:gd name="T4" fmla="*/ 25599 w 25599"/>
              <a:gd name="T5" fmla="*/ 20 h 14399"/>
              <a:gd name="T6" fmla="*/ 25599 w 25599"/>
              <a:gd name="T7" fmla="*/ 0 h 14399"/>
              <a:gd name="T8" fmla="*/ 0 w 25599"/>
              <a:gd name="T9" fmla="*/ 0 h 14399"/>
              <a:gd name="T10" fmla="*/ 0 w 25599"/>
              <a:gd name="T11" fmla="*/ 14399 h 14399"/>
              <a:gd name="T12" fmla="*/ 25599 w 25599"/>
              <a:gd name="T13" fmla="*/ 14399 h 14399"/>
              <a:gd name="T14" fmla="*/ 25599 w 25599"/>
              <a:gd name="T15" fmla="*/ 14377 h 14399"/>
              <a:gd name="T16" fmla="*/ 10224 w 25599"/>
              <a:gd name="T17" fmla="*/ 7199 h 143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5599" h="14399">
                <a:moveTo>
                  <a:pt x="10224" y="7199"/>
                </a:moveTo>
                <a:lnTo>
                  <a:pt x="10224" y="7199"/>
                </a:lnTo>
                <a:cubicBezTo>
                  <a:pt x="10224" y="3513"/>
                  <a:pt x="16938" y="451"/>
                  <a:pt x="25599" y="20"/>
                </a:cubicBezTo>
                <a:lnTo>
                  <a:pt x="25599" y="0"/>
                </a:lnTo>
                <a:lnTo>
                  <a:pt x="0" y="0"/>
                </a:lnTo>
                <a:lnTo>
                  <a:pt x="0" y="14399"/>
                </a:lnTo>
                <a:lnTo>
                  <a:pt x="25599" y="14399"/>
                </a:lnTo>
                <a:lnTo>
                  <a:pt x="25599" y="14377"/>
                </a:lnTo>
                <a:cubicBezTo>
                  <a:pt x="16938" y="13946"/>
                  <a:pt x="10224" y="10884"/>
                  <a:pt x="10224" y="7199"/>
                </a:cubicBez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CB277E-0A83-488D-8766-29AF67E8057D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457200" y="2423160"/>
            <a:ext cx="4249812" cy="2834640"/>
          </a:xfrm>
        </p:spPr>
        <p:txBody>
          <a:bodyPr anchor="t" anchorCtr="0">
            <a:normAutofit/>
          </a:bodyPr>
          <a:lstStyle>
            <a:lvl1pPr algn="l">
              <a:lnSpc>
                <a:spcPct val="85000"/>
              </a:lnSpc>
              <a:defRPr sz="4800" b="0" cap="all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[Title: Arial, ALL CAPS, 44pt - 54pt]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B57EE6-57ED-4907-AD63-FF54F7F85CDB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457201" y="5667375"/>
            <a:ext cx="4249812" cy="685800"/>
          </a:xfrm>
        </p:spPr>
        <p:txBody>
          <a:bodyPr anchor="b" anchorCtr="0">
            <a:noAutofit/>
          </a:bodyPr>
          <a:lstStyle>
            <a:lvl1pPr marL="0" indent="0" algn="l">
              <a:spcBef>
                <a:spcPts val="0"/>
              </a:spcBef>
              <a:buNone/>
              <a:defRPr sz="1800">
                <a:solidFill>
                  <a:schemeClr val="bg2"/>
                </a:solidFill>
              </a:defRPr>
            </a:lvl1pPr>
            <a:lvl2pPr marL="0" indent="0" algn="l">
              <a:spcBef>
                <a:spcPts val="0"/>
              </a:spcBef>
              <a:buNone/>
              <a:defRPr sz="1800">
                <a:solidFill>
                  <a:schemeClr val="bg2"/>
                </a:solidFill>
              </a:defRPr>
            </a:lvl2pPr>
            <a:lvl3pPr marL="0" indent="0" algn="l">
              <a:spcBef>
                <a:spcPts val="0"/>
              </a:spcBef>
              <a:buNone/>
              <a:defRPr sz="1800">
                <a:solidFill>
                  <a:schemeClr val="bg2"/>
                </a:solidFill>
              </a:defRPr>
            </a:lvl3pPr>
            <a:lvl4pPr marL="0" indent="0" algn="l">
              <a:spcBef>
                <a:spcPts val="0"/>
              </a:spcBef>
              <a:buNone/>
              <a:defRPr sz="1800">
                <a:solidFill>
                  <a:schemeClr val="bg2"/>
                </a:solidFill>
              </a:defRPr>
            </a:lvl4pPr>
            <a:lvl5pPr marL="0" indent="0" algn="l">
              <a:spcBef>
                <a:spcPts val="0"/>
              </a:spcBef>
              <a:buNone/>
              <a:defRPr sz="1800">
                <a:solidFill>
                  <a:schemeClr val="bg2"/>
                </a:solidFill>
              </a:defRPr>
            </a:lvl5pPr>
            <a:lvl6pPr marL="0" indent="0" algn="l">
              <a:spcBef>
                <a:spcPts val="0"/>
              </a:spcBef>
              <a:buNone/>
              <a:defRPr sz="1800">
                <a:solidFill>
                  <a:schemeClr val="bg2"/>
                </a:solidFill>
              </a:defRPr>
            </a:lvl6pPr>
            <a:lvl7pPr marL="0" indent="0" algn="l">
              <a:spcBef>
                <a:spcPts val="0"/>
              </a:spcBef>
              <a:buNone/>
              <a:defRPr sz="1800">
                <a:solidFill>
                  <a:schemeClr val="bg2"/>
                </a:solidFill>
              </a:defRPr>
            </a:lvl7pPr>
            <a:lvl8pPr marL="0" indent="0" algn="l">
              <a:spcBef>
                <a:spcPts val="0"/>
              </a:spcBef>
              <a:buNone/>
              <a:defRPr sz="1800">
                <a:solidFill>
                  <a:schemeClr val="bg2"/>
                </a:solidFill>
              </a:defRPr>
            </a:lvl8pPr>
            <a:lvl9pPr marL="0" indent="0" algn="l">
              <a:spcBef>
                <a:spcPts val="0"/>
              </a:spcBef>
              <a:buNone/>
              <a:defRPr sz="1800">
                <a:solidFill>
                  <a:schemeClr val="bg2"/>
                </a:solidFill>
              </a:defRPr>
            </a:lvl9pPr>
          </a:lstStyle>
          <a:p>
            <a:r>
              <a:rPr lang="en-US" dirty="0"/>
              <a:t>[Presenter Name, Arial, 18 pts]</a:t>
            </a:r>
            <a:br>
              <a:rPr lang="en-US" dirty="0"/>
            </a:br>
            <a:r>
              <a:rPr lang="en-US" dirty="0"/>
              <a:t>[Month 00, 0000, Arial 18 pts]</a:t>
            </a:r>
          </a:p>
        </p:txBody>
      </p:sp>
    </p:spTree>
    <p:extLst>
      <p:ext uri="{BB962C8B-B14F-4D97-AF65-F5344CB8AC3E}">
        <p14:creationId xmlns:p14="http://schemas.microsoft.com/office/powerpoint/2010/main" val="1972274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2966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Line">
            <a:extLst>
              <a:ext uri="{FF2B5EF4-FFF2-40B4-BE49-F238E27FC236}">
                <a16:creationId xmlns:a16="http://schemas.microsoft.com/office/drawing/2014/main" id="{DB4E0761-363E-4A4B-8E16-D1610998C7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57200" y="1051560"/>
            <a:ext cx="11277600" cy="0"/>
          </a:xfrm>
          <a:prstGeom prst="line">
            <a:avLst/>
          </a:prstGeom>
          <a:noFill/>
          <a:ln w="76200" cap="flat" cmpd="sng" algn="ctr">
            <a:solidFill>
              <a:srgbClr val="152C73"/>
            </a:solidFill>
            <a:prstDash val="solid"/>
          </a:ln>
          <a:effectLst/>
        </p:spPr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6881CFBB-9367-4DC9-8FBE-736B69A2BB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[Title: Arial, sentence case, 40pt]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5F409EA1-5133-42EC-B9F4-D8861C1C83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43044-12A5-4144-ACF2-73440A089539}" type="slidenum">
              <a:rPr lang="en-US" smtClean="0"/>
              <a:t>‹Nº›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E5AD85C-3C99-44B1-BDBA-CB68CEDFE59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Proprietary and Confidential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7194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70E8994D-CF48-406C-992A-C2BC44561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43044-12A5-4144-ACF2-73440A089539}" type="slidenum">
              <a:rPr lang="en-US" smtClean="0"/>
              <a:t>‹Nº›</a:t>
            </a:fld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835AEFC-F5C5-44AB-99CC-C1889E22DCC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Proprietary and Confidential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8495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 -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2C59350-82C3-D24A-B92F-0884E8EF3D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2743200"/>
            <a:ext cx="7364983" cy="2009192"/>
          </a:xfrm>
        </p:spPr>
        <p:txBody>
          <a:bodyPr anchor="t" anchorCtr="0">
            <a:normAutofit/>
          </a:bodyPr>
          <a:lstStyle>
            <a:lvl1pPr>
              <a:lnSpc>
                <a:spcPct val="85000"/>
              </a:lnSpc>
              <a:defRPr sz="5400" b="0" cap="all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[END TEXT, Arial, ALL CAPS, 44pt - 54pt]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44B9D79B-CED3-544B-A39D-321CC8BBA54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4752976"/>
            <a:ext cx="7364983" cy="1600199"/>
          </a:xfrm>
        </p:spPr>
        <p:txBody>
          <a:bodyPr anchor="b" anchorCtr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800">
                <a:solidFill>
                  <a:schemeClr val="bg2"/>
                </a:solidFill>
              </a:defRPr>
            </a:lvl1pPr>
            <a:lvl2pPr marL="0" indent="0">
              <a:spcBef>
                <a:spcPts val="0"/>
              </a:spcBef>
              <a:buFontTx/>
              <a:buNone/>
              <a:defRPr sz="1800">
                <a:solidFill>
                  <a:schemeClr val="bg2"/>
                </a:solidFill>
              </a:defRPr>
            </a:lvl2pPr>
            <a:lvl3pPr marL="0" indent="0">
              <a:spcBef>
                <a:spcPts val="0"/>
              </a:spcBef>
              <a:buFontTx/>
              <a:buNone/>
              <a:defRPr sz="1800">
                <a:solidFill>
                  <a:schemeClr val="bg2"/>
                </a:solidFill>
              </a:defRPr>
            </a:lvl3pPr>
            <a:lvl4pPr marL="0" indent="0">
              <a:spcBef>
                <a:spcPts val="0"/>
              </a:spcBef>
              <a:buFontTx/>
              <a:buNone/>
              <a:defRPr sz="1800">
                <a:solidFill>
                  <a:schemeClr val="bg2"/>
                </a:solidFill>
              </a:defRPr>
            </a:lvl4pPr>
            <a:lvl5pPr marL="0" indent="0">
              <a:spcBef>
                <a:spcPts val="0"/>
              </a:spcBef>
              <a:buFontTx/>
              <a:buNone/>
              <a:defRPr sz="1800">
                <a:solidFill>
                  <a:schemeClr val="bg2"/>
                </a:solidFill>
              </a:defRPr>
            </a:lvl5pPr>
            <a:lvl6pPr marL="0" indent="0">
              <a:spcBef>
                <a:spcPts val="0"/>
              </a:spcBef>
              <a:buFontTx/>
              <a:buNone/>
              <a:defRPr sz="1800">
                <a:solidFill>
                  <a:schemeClr val="bg2"/>
                </a:solidFill>
              </a:defRPr>
            </a:lvl6pPr>
            <a:lvl7pPr marL="0" indent="0">
              <a:spcBef>
                <a:spcPts val="0"/>
              </a:spcBef>
              <a:buFontTx/>
              <a:buNone/>
              <a:defRPr sz="1800">
                <a:solidFill>
                  <a:schemeClr val="bg2"/>
                </a:solidFill>
              </a:defRPr>
            </a:lvl7pPr>
            <a:lvl8pPr marL="0" indent="0">
              <a:spcBef>
                <a:spcPts val="0"/>
              </a:spcBef>
              <a:buFontTx/>
              <a:buNone/>
              <a:defRPr sz="1800">
                <a:solidFill>
                  <a:schemeClr val="bg2"/>
                </a:solidFill>
              </a:defRPr>
            </a:lvl8pPr>
            <a:lvl9pPr marL="0" indent="0">
              <a:spcBef>
                <a:spcPts val="0"/>
              </a:spcBef>
              <a:buFontTx/>
              <a:buNone/>
              <a:defRPr sz="1800">
                <a:solidFill>
                  <a:schemeClr val="bg2"/>
                </a:solidFill>
              </a:defRPr>
            </a:lvl9pPr>
          </a:lstStyle>
          <a:p>
            <a:pPr lvl="0"/>
            <a:r>
              <a:rPr lang="en-US" dirty="0"/>
              <a:t>[Optional contact information, Arial 18pts]</a:t>
            </a:r>
          </a:p>
        </p:txBody>
      </p:sp>
    </p:spTree>
    <p:extLst>
      <p:ext uri="{BB962C8B-B14F-4D97-AF65-F5344CB8AC3E}">
        <p14:creationId xmlns:p14="http://schemas.microsoft.com/office/powerpoint/2010/main" val="3541933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 -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25544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Line">
            <a:extLst>
              <a:ext uri="{FF2B5EF4-FFF2-40B4-BE49-F238E27FC236}">
                <a16:creationId xmlns:a16="http://schemas.microsoft.com/office/drawing/2014/main" id="{6FC2D76F-207A-4046-8148-B599FEBBA5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57200" y="1051560"/>
            <a:ext cx="11277600" cy="0"/>
          </a:xfrm>
          <a:prstGeom prst="line">
            <a:avLst/>
          </a:prstGeom>
          <a:noFill/>
          <a:ln w="76200" cap="flat" cmpd="sng" algn="ctr">
            <a:solidFill>
              <a:srgbClr val="152C73"/>
            </a:solidFill>
            <a:prstDash val="solid"/>
          </a:ln>
          <a:effectLst/>
        </p:spPr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499D052-82EB-45DB-AC09-74E30530C9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[Title: Arial, sentence case, 40pt]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455E60-26ED-4289-A997-DC9136BC94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066A3432-8077-4B90-9CC1-2E0784DDB9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43044-12A5-4144-ACF2-73440A089539}" type="slidenum">
              <a:rPr lang="en-US" smtClean="0"/>
              <a:t>‹Nº›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2CFE28-22EE-4886-A0FC-46051EA8887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Proprietary and Confidential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2879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ulleted 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Line">
            <a:extLst>
              <a:ext uri="{FF2B5EF4-FFF2-40B4-BE49-F238E27FC236}">
                <a16:creationId xmlns:a16="http://schemas.microsoft.com/office/drawing/2014/main" id="{0E84B032-9A69-0F4A-960F-6DD7F575E5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57200" y="1051560"/>
            <a:ext cx="11277600" cy="0"/>
          </a:xfrm>
          <a:prstGeom prst="line">
            <a:avLst/>
          </a:prstGeom>
          <a:noFill/>
          <a:ln w="76200" cap="flat" cmpd="sng" algn="ctr">
            <a:solidFill>
              <a:srgbClr val="152C73"/>
            </a:solidFill>
            <a:prstDash val="solid"/>
          </a:ln>
          <a:effectLst/>
        </p:spPr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499D052-82EB-45DB-AC09-74E30530C9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[Title: Arial, sentence case, 40pt]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455E60-26ED-4289-A997-DC9136BC94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2">
            <a:normAutofit/>
          </a:bodyPr>
          <a:lstStyle>
            <a:lvl1pPr marL="228600" indent="-228600">
              <a:buClr>
                <a:schemeClr val="tx1"/>
              </a:buClr>
              <a:buFont typeface="Arial" panose="020B0604020202020204" pitchFamily="34" charset="0"/>
              <a:buChar char="•"/>
              <a:defRPr sz="2000"/>
            </a:lvl1pPr>
            <a:lvl2pPr marL="457200">
              <a:defRPr sz="2000"/>
            </a:lvl2pPr>
            <a:lvl3pPr marL="685800">
              <a:defRPr sz="2000"/>
            </a:lvl3pPr>
            <a:lvl4pPr marL="914400">
              <a:defRPr sz="2000"/>
            </a:lvl4pPr>
            <a:lvl5pPr marL="1143000">
              <a:defRPr sz="2000"/>
            </a:lvl5pPr>
            <a:lvl6pPr marL="1554480">
              <a:defRPr sz="2000"/>
            </a:lvl6pPr>
            <a:lvl7pPr marL="1783080">
              <a:defRPr sz="2000"/>
            </a:lvl7pPr>
            <a:lvl8pPr marL="2011680">
              <a:defRPr sz="2000"/>
            </a:lvl8pPr>
            <a:lvl9pPr marL="2240280"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066A3432-8077-4B90-9CC1-2E0784DDB9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43044-12A5-4144-ACF2-73440A089539}" type="slidenum">
              <a:rPr lang="en-US" smtClean="0"/>
              <a:t>‹Nº›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FAF047-B6BF-4C29-A35C-029E25D50AE7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Proprietary and Confidential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1724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696">
          <p15:clr>
            <a:srgbClr val="FBAE40"/>
          </p15:clr>
        </p15:guide>
        <p15:guide id="2" pos="3984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umbered 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Line">
            <a:extLst>
              <a:ext uri="{FF2B5EF4-FFF2-40B4-BE49-F238E27FC236}">
                <a16:creationId xmlns:a16="http://schemas.microsoft.com/office/drawing/2014/main" id="{68C5F4A5-1812-CD49-AA05-C24F359E23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57200" y="1051560"/>
            <a:ext cx="11277600" cy="0"/>
          </a:xfrm>
          <a:prstGeom prst="line">
            <a:avLst/>
          </a:prstGeom>
          <a:noFill/>
          <a:ln w="76200" cap="flat" cmpd="sng" algn="ctr">
            <a:solidFill>
              <a:srgbClr val="152C73"/>
            </a:solidFill>
            <a:prstDash val="solid"/>
          </a:ln>
          <a:effectLst/>
        </p:spPr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499D052-82EB-45DB-AC09-74E30530C9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[Title: Arial, sentence case, 40pt]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455E60-26ED-4289-A997-DC9136BC94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2">
            <a:normAutofit/>
          </a:bodyPr>
          <a:lstStyle>
            <a:lvl1pPr marL="411480" indent="-411480">
              <a:buClr>
                <a:schemeClr val="tx2"/>
              </a:buClr>
              <a:buFont typeface="+mj-lt"/>
              <a:buAutoNum type="arabicPeriod"/>
              <a:defRPr sz="2000"/>
            </a:lvl1pPr>
            <a:lvl2pPr marL="640080">
              <a:defRPr sz="2000"/>
            </a:lvl2pPr>
            <a:lvl3pPr marL="868680">
              <a:defRPr sz="2000"/>
            </a:lvl3pPr>
            <a:lvl4pPr marL="1097280">
              <a:defRPr sz="2000"/>
            </a:lvl4pPr>
            <a:lvl5pPr marL="1325880">
              <a:defRPr sz="2000"/>
            </a:lvl5pPr>
            <a:lvl6pPr marL="1554480">
              <a:defRPr sz="2000"/>
            </a:lvl6pPr>
            <a:lvl7pPr marL="1783080">
              <a:defRPr sz="2000"/>
            </a:lvl7pPr>
            <a:lvl8pPr marL="2011680">
              <a:defRPr sz="2000"/>
            </a:lvl8pPr>
            <a:lvl9pPr marL="2240280"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066A3432-8077-4B90-9CC1-2E0784DDB9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43044-12A5-4144-ACF2-73440A089539}" type="slidenum">
              <a:rPr lang="en-US" smtClean="0"/>
              <a:t>‹Nº›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E18D6E-56DE-4343-81A0-9AFE32938104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Proprietary and Confidential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3014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696" userDrawn="1">
          <p15:clr>
            <a:srgbClr val="FBAE40"/>
          </p15:clr>
        </p15:guide>
        <p15:guide id="2" pos="3984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C8265C50-D1F7-4453-8AB3-E1C42CCA857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57200" y="457200"/>
            <a:ext cx="8348472" cy="54864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4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2400" b="1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2400" b="1">
                <a:solidFill>
                  <a:schemeClr val="tx2"/>
                </a:solidFill>
              </a:defRPr>
            </a:lvl3pPr>
            <a:lvl4pPr marL="0" indent="0">
              <a:spcBef>
                <a:spcPts val="0"/>
              </a:spcBef>
              <a:buNone/>
              <a:defRPr sz="2400" b="1">
                <a:solidFill>
                  <a:schemeClr val="tx2"/>
                </a:solidFill>
              </a:defRPr>
            </a:lvl4pPr>
            <a:lvl5pPr marL="0" indent="0">
              <a:spcBef>
                <a:spcPts val="0"/>
              </a:spcBef>
              <a:buNone/>
              <a:defRPr sz="2400" b="1">
                <a:solidFill>
                  <a:schemeClr val="tx2"/>
                </a:solidFill>
              </a:defRPr>
            </a:lvl5pPr>
            <a:lvl6pPr marL="0" indent="0">
              <a:spcBef>
                <a:spcPts val="0"/>
              </a:spcBef>
              <a:buNone/>
              <a:defRPr sz="2400" b="1">
                <a:solidFill>
                  <a:schemeClr val="tx2"/>
                </a:solidFill>
              </a:defRPr>
            </a:lvl6pPr>
            <a:lvl7pPr marL="0" indent="0">
              <a:spcBef>
                <a:spcPts val="0"/>
              </a:spcBef>
              <a:buNone/>
              <a:defRPr sz="2400" b="1">
                <a:solidFill>
                  <a:schemeClr val="tx2"/>
                </a:solidFill>
              </a:defRPr>
            </a:lvl7pPr>
            <a:lvl8pPr marL="0" indent="0">
              <a:spcBef>
                <a:spcPts val="0"/>
              </a:spcBef>
              <a:buNone/>
              <a:defRPr sz="2400" b="1">
                <a:solidFill>
                  <a:schemeClr val="tx2"/>
                </a:solidFill>
              </a:defRPr>
            </a:lvl8pPr>
            <a:lvl9pPr marL="0" indent="0">
              <a:spcBef>
                <a:spcPts val="0"/>
              </a:spcBef>
              <a:buNone/>
              <a:defRPr sz="2400" b="1"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/>
              <a:t>[Chapter 00 – Optional, Arial 24pt]</a:t>
            </a: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D6AF8E90-416B-4F42-9DFD-4926A39854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2743200"/>
            <a:ext cx="8348472" cy="2289110"/>
          </a:xfrm>
        </p:spPr>
        <p:txBody>
          <a:bodyPr anchor="t" anchorCtr="0">
            <a:normAutofit/>
          </a:bodyPr>
          <a:lstStyle>
            <a:lvl1pPr>
              <a:lnSpc>
                <a:spcPct val="85000"/>
              </a:lnSpc>
              <a:defRPr sz="5400" b="0" cap="all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[Section Title: Arial, ALL CAPS, 44pt - 54pt]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D2DFCE08-D0DF-1F49-B371-4B0DC609E76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C43044-12A5-4144-ACF2-73440A089539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A68792-FF6E-4F16-A160-7CFFF6B053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Proprietary and Confidential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2979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548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 - Carrier Blue">
    <p:bg>
      <p:bgPr>
        <a:solidFill>
          <a:srgbClr val="152C7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C8265C50-D1F7-4453-8AB3-E1C42CCA857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57200" y="457200"/>
            <a:ext cx="8343900" cy="54864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400" b="1">
                <a:solidFill>
                  <a:schemeClr val="bg2"/>
                </a:solidFill>
              </a:defRPr>
            </a:lvl1pPr>
            <a:lvl2pPr marL="0" indent="0">
              <a:spcBef>
                <a:spcPts val="0"/>
              </a:spcBef>
              <a:buNone/>
              <a:defRPr sz="2400" b="1">
                <a:solidFill>
                  <a:schemeClr val="bg2"/>
                </a:solidFill>
              </a:defRPr>
            </a:lvl2pPr>
            <a:lvl3pPr marL="0" indent="0">
              <a:spcBef>
                <a:spcPts val="0"/>
              </a:spcBef>
              <a:buNone/>
              <a:defRPr sz="2400" b="1">
                <a:solidFill>
                  <a:schemeClr val="bg2"/>
                </a:solidFill>
              </a:defRPr>
            </a:lvl3pPr>
            <a:lvl4pPr marL="0" indent="0">
              <a:spcBef>
                <a:spcPts val="0"/>
              </a:spcBef>
              <a:buNone/>
              <a:defRPr sz="2400" b="1">
                <a:solidFill>
                  <a:schemeClr val="bg2"/>
                </a:solidFill>
              </a:defRPr>
            </a:lvl4pPr>
            <a:lvl5pPr marL="0" indent="0">
              <a:spcBef>
                <a:spcPts val="0"/>
              </a:spcBef>
              <a:buNone/>
              <a:defRPr sz="2400" b="1">
                <a:solidFill>
                  <a:schemeClr val="bg2"/>
                </a:solidFill>
              </a:defRPr>
            </a:lvl5pPr>
            <a:lvl6pPr marL="0" indent="0">
              <a:spcBef>
                <a:spcPts val="0"/>
              </a:spcBef>
              <a:buNone/>
              <a:defRPr sz="2400" b="1">
                <a:solidFill>
                  <a:schemeClr val="bg2"/>
                </a:solidFill>
              </a:defRPr>
            </a:lvl6pPr>
            <a:lvl7pPr marL="0" indent="0">
              <a:spcBef>
                <a:spcPts val="0"/>
              </a:spcBef>
              <a:buNone/>
              <a:defRPr sz="2400" b="1">
                <a:solidFill>
                  <a:schemeClr val="bg2"/>
                </a:solidFill>
              </a:defRPr>
            </a:lvl7pPr>
            <a:lvl8pPr marL="0" indent="0">
              <a:spcBef>
                <a:spcPts val="0"/>
              </a:spcBef>
              <a:buNone/>
              <a:defRPr sz="2400" b="1">
                <a:solidFill>
                  <a:schemeClr val="bg2"/>
                </a:solidFill>
              </a:defRPr>
            </a:lvl8pPr>
            <a:lvl9pPr marL="0" indent="0">
              <a:spcBef>
                <a:spcPts val="0"/>
              </a:spcBef>
              <a:buNone/>
              <a:defRPr sz="2400" b="1">
                <a:solidFill>
                  <a:schemeClr val="bg2"/>
                </a:solidFill>
              </a:defRPr>
            </a:lvl9pPr>
          </a:lstStyle>
          <a:p>
            <a:pPr lvl="0"/>
            <a:r>
              <a:rPr lang="en-US" dirty="0"/>
              <a:t>[Chapter 00 – Optional, Arial 24pt]</a:t>
            </a: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D6AF8E90-416B-4F42-9DFD-4926A39854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2743200"/>
            <a:ext cx="8343900" cy="2286000"/>
          </a:xfrm>
        </p:spPr>
        <p:txBody>
          <a:bodyPr anchor="t" anchorCtr="0">
            <a:normAutofit/>
          </a:bodyPr>
          <a:lstStyle>
            <a:lvl1pPr>
              <a:lnSpc>
                <a:spcPct val="85000"/>
              </a:lnSpc>
              <a:defRPr sz="5400" b="0" cap="all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[Section Title: Arial, ALL CAPS, 44pt - 54pt]</a:t>
            </a:r>
          </a:p>
        </p:txBody>
      </p:sp>
      <p:pic>
        <p:nvPicPr>
          <p:cNvPr id="7" name="Carrier" descr="Carrier">
            <a:extLst>
              <a:ext uri="{FF2B5EF4-FFF2-40B4-BE49-F238E27FC236}">
                <a16:creationId xmlns:a16="http://schemas.microsoft.com/office/drawing/2014/main" id="{684B6232-256A-7748-B865-14340B2E11E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hidden">
          <a:xfrm>
            <a:off x="355307" y="6356555"/>
            <a:ext cx="932688" cy="501445"/>
          </a:xfrm>
          <a:prstGeom prst="rect">
            <a:avLst/>
          </a:prstGeom>
        </p:spPr>
      </p:pic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D2DFCE08-D0DF-1F49-B371-4B0DC609E76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4C43044-12A5-4144-ACF2-73440A089539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871C90-0AE4-44FF-92A8-3B96248D1C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Proprietary and Confidential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62313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5544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 - Light Gray">
    <p:bg>
      <p:bgPr>
        <a:solidFill>
          <a:srgbClr val="BAC0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C8265C50-D1F7-4453-8AB3-E1C42CCA857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57200" y="457200"/>
            <a:ext cx="8343900" cy="54864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400" b="1">
                <a:solidFill>
                  <a:schemeClr val="bg2"/>
                </a:solidFill>
              </a:defRPr>
            </a:lvl1pPr>
            <a:lvl2pPr marL="0" indent="0">
              <a:spcBef>
                <a:spcPts val="0"/>
              </a:spcBef>
              <a:buNone/>
              <a:defRPr sz="2400" b="1">
                <a:solidFill>
                  <a:schemeClr val="bg2"/>
                </a:solidFill>
              </a:defRPr>
            </a:lvl2pPr>
            <a:lvl3pPr marL="0" indent="0">
              <a:spcBef>
                <a:spcPts val="0"/>
              </a:spcBef>
              <a:buNone/>
              <a:defRPr sz="2400" b="1">
                <a:solidFill>
                  <a:schemeClr val="bg2"/>
                </a:solidFill>
              </a:defRPr>
            </a:lvl3pPr>
            <a:lvl4pPr marL="0" indent="0">
              <a:spcBef>
                <a:spcPts val="0"/>
              </a:spcBef>
              <a:buNone/>
              <a:defRPr sz="2400" b="1">
                <a:solidFill>
                  <a:schemeClr val="bg2"/>
                </a:solidFill>
              </a:defRPr>
            </a:lvl4pPr>
            <a:lvl5pPr marL="0" indent="0">
              <a:spcBef>
                <a:spcPts val="0"/>
              </a:spcBef>
              <a:buNone/>
              <a:defRPr sz="2400" b="1">
                <a:solidFill>
                  <a:schemeClr val="bg2"/>
                </a:solidFill>
              </a:defRPr>
            </a:lvl5pPr>
            <a:lvl6pPr marL="0" indent="0">
              <a:spcBef>
                <a:spcPts val="0"/>
              </a:spcBef>
              <a:buNone/>
              <a:defRPr sz="2400" b="1">
                <a:solidFill>
                  <a:schemeClr val="bg2"/>
                </a:solidFill>
              </a:defRPr>
            </a:lvl6pPr>
            <a:lvl7pPr marL="0" indent="0">
              <a:spcBef>
                <a:spcPts val="0"/>
              </a:spcBef>
              <a:buNone/>
              <a:defRPr sz="2400" b="1">
                <a:solidFill>
                  <a:schemeClr val="bg2"/>
                </a:solidFill>
              </a:defRPr>
            </a:lvl7pPr>
            <a:lvl8pPr marL="0" indent="0">
              <a:spcBef>
                <a:spcPts val="0"/>
              </a:spcBef>
              <a:buNone/>
              <a:defRPr sz="2400" b="1">
                <a:solidFill>
                  <a:schemeClr val="bg2"/>
                </a:solidFill>
              </a:defRPr>
            </a:lvl8pPr>
            <a:lvl9pPr marL="0" indent="0">
              <a:spcBef>
                <a:spcPts val="0"/>
              </a:spcBef>
              <a:buNone/>
              <a:defRPr sz="2400" b="1">
                <a:solidFill>
                  <a:schemeClr val="bg2"/>
                </a:solidFill>
              </a:defRPr>
            </a:lvl9pPr>
          </a:lstStyle>
          <a:p>
            <a:pPr lvl="0"/>
            <a:r>
              <a:rPr lang="en-US" dirty="0"/>
              <a:t>[Chapter 00 – Optional, Arial 24pt]</a:t>
            </a: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D6AF8E90-416B-4F42-9DFD-4926A39854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2743200"/>
            <a:ext cx="8343900" cy="2286000"/>
          </a:xfrm>
        </p:spPr>
        <p:txBody>
          <a:bodyPr anchor="t" anchorCtr="0">
            <a:normAutofit/>
          </a:bodyPr>
          <a:lstStyle>
            <a:lvl1pPr>
              <a:lnSpc>
                <a:spcPct val="85000"/>
              </a:lnSpc>
              <a:defRPr sz="5400" b="0" cap="all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[Section Title: Arial, ALL CAPS, 44pt - 54pt]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D2DFCE08-D0DF-1F49-B371-4B0DC609E76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C43044-12A5-4144-ACF2-73440A089539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61EEB6-3A0F-4AB4-B405-827E145E82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Proprietary and Confidential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3434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5544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 - Carrier Light Blue">
    <p:bg>
      <p:bgPr>
        <a:solidFill>
          <a:srgbClr val="1891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C8265C50-D1F7-4453-8AB3-E1C42CCA857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57200" y="457200"/>
            <a:ext cx="8343900" cy="54864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4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2400" b="1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2400" b="1">
                <a:solidFill>
                  <a:schemeClr val="bg1"/>
                </a:solidFill>
              </a:defRPr>
            </a:lvl3pPr>
            <a:lvl4pPr marL="0" indent="0">
              <a:spcBef>
                <a:spcPts val="0"/>
              </a:spcBef>
              <a:buNone/>
              <a:defRPr sz="2400" b="1">
                <a:solidFill>
                  <a:schemeClr val="bg1"/>
                </a:solidFill>
              </a:defRPr>
            </a:lvl4pPr>
            <a:lvl5pPr marL="0" indent="0">
              <a:spcBef>
                <a:spcPts val="0"/>
              </a:spcBef>
              <a:buNone/>
              <a:defRPr sz="2400" b="1">
                <a:solidFill>
                  <a:schemeClr val="bg1"/>
                </a:solidFill>
              </a:defRPr>
            </a:lvl5pPr>
            <a:lvl6pPr marL="0" indent="0">
              <a:spcBef>
                <a:spcPts val="0"/>
              </a:spcBef>
              <a:buNone/>
              <a:defRPr sz="2400" b="1">
                <a:solidFill>
                  <a:schemeClr val="bg1"/>
                </a:solidFill>
              </a:defRPr>
            </a:lvl6pPr>
            <a:lvl7pPr marL="0" indent="0">
              <a:spcBef>
                <a:spcPts val="0"/>
              </a:spcBef>
              <a:buNone/>
              <a:defRPr sz="2400" b="1">
                <a:solidFill>
                  <a:schemeClr val="bg1"/>
                </a:solidFill>
              </a:defRPr>
            </a:lvl7pPr>
            <a:lvl8pPr marL="0" indent="0">
              <a:spcBef>
                <a:spcPts val="0"/>
              </a:spcBef>
              <a:buNone/>
              <a:defRPr sz="2400" b="1">
                <a:solidFill>
                  <a:schemeClr val="bg1"/>
                </a:solidFill>
              </a:defRPr>
            </a:lvl8pPr>
            <a:lvl9pPr marL="0" indent="0">
              <a:spcBef>
                <a:spcPts val="0"/>
              </a:spcBef>
              <a:buNone/>
              <a:defRPr sz="24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[Chapter 00 – Optional, Arial 24pt]</a:t>
            </a: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D6AF8E90-416B-4F42-9DFD-4926A39854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2743200"/>
            <a:ext cx="8343900" cy="2286000"/>
          </a:xfrm>
        </p:spPr>
        <p:txBody>
          <a:bodyPr anchor="t" anchorCtr="0">
            <a:normAutofit/>
          </a:bodyPr>
          <a:lstStyle>
            <a:lvl1pPr>
              <a:lnSpc>
                <a:spcPct val="85000"/>
              </a:lnSpc>
              <a:defRPr sz="5400" b="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[Section Title: Arial, ALL CAPS, 44pt - 54pt]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D2DFCE08-D0DF-1F49-B371-4B0DC609E76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C43044-12A5-4144-ACF2-73440A089539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3F1333-528E-43B6-B4C4-1A55BCB8FF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Proprietary and Confidential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8008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5544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EA4541C-ACC4-400A-A719-8FCF10658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199"/>
            <a:ext cx="11277600" cy="548640"/>
          </a:xfrm>
          <a:prstGeom prst="rect">
            <a:avLst/>
          </a:prstGeom>
          <a:noFill/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[Title: Arial, sentence case, 40pt]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6F1821-8E24-465C-B6BD-2DEB933AB6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280160"/>
            <a:ext cx="11277600" cy="4754880"/>
          </a:xfrm>
          <a:prstGeom prst="rect">
            <a:avLst/>
          </a:prstGeom>
        </p:spPr>
        <p:txBody>
          <a:bodyPr vert="horz" lIns="0" tIns="0" rIns="0" bIns="0" spcCol="45720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A91A6005-5EC8-4F31-B414-0B7BE9AF2D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77600" y="6423660"/>
            <a:ext cx="457200" cy="3657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54C43044-12A5-4144-ACF2-73440A089539}" type="slidenum">
              <a:rPr lang="en-US" smtClean="0"/>
              <a:pPr/>
              <a:t>‹Nº›</a:t>
            </a:fld>
            <a:endParaRPr lang="en-US" dirty="0"/>
          </a:p>
        </p:txBody>
      </p:sp>
      <p:pic>
        <p:nvPicPr>
          <p:cNvPr id="7" name="Carrier" descr="Carrier">
            <a:extLst>
              <a:ext uri="{FF2B5EF4-FFF2-40B4-BE49-F238E27FC236}">
                <a16:creationId xmlns:a16="http://schemas.microsoft.com/office/drawing/2014/main" id="{7D716555-7FDD-4EF2-86E1-21D6056CAF5C}"/>
              </a:ext>
            </a:extLst>
          </p:cNvPr>
          <p:cNvPicPr>
            <a:picLocks noChangeAspect="1"/>
          </p:cNvPicPr>
          <p:nvPr userDrawn="1"/>
        </p:nvPicPr>
        <p:blipFill>
          <a:blip r:embed="rId25"/>
          <a:stretch>
            <a:fillRect/>
          </a:stretch>
        </p:blipFill>
        <p:spPr>
          <a:xfrm>
            <a:off x="357688" y="6355080"/>
            <a:ext cx="935431" cy="50292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73BA6A-F03E-45E3-916F-3AB11BB575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3130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14991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7" r:id="rId2"/>
    <p:sldLayoutId id="2147483650" r:id="rId3"/>
    <p:sldLayoutId id="2147483671" r:id="rId4"/>
    <p:sldLayoutId id="2147483668" r:id="rId5"/>
    <p:sldLayoutId id="2147483651" r:id="rId6"/>
    <p:sldLayoutId id="2147483660" r:id="rId7"/>
    <p:sldLayoutId id="2147483674" r:id="rId8"/>
    <p:sldLayoutId id="2147483661" r:id="rId9"/>
    <p:sldLayoutId id="2147483662" r:id="rId10"/>
    <p:sldLayoutId id="2147483652" r:id="rId11"/>
    <p:sldLayoutId id="2147483659" r:id="rId12"/>
    <p:sldLayoutId id="2147483658" r:id="rId13"/>
    <p:sldLayoutId id="2147483665" r:id="rId14"/>
    <p:sldLayoutId id="2147483666" r:id="rId15"/>
    <p:sldLayoutId id="2147483670" r:id="rId16"/>
    <p:sldLayoutId id="2147483676" r:id="rId17"/>
    <p:sldLayoutId id="2147483663" r:id="rId18"/>
    <p:sldLayoutId id="2147483673" r:id="rId19"/>
    <p:sldLayoutId id="2147483654" r:id="rId20"/>
    <p:sldLayoutId id="2147483655" r:id="rId21"/>
    <p:sldLayoutId id="2147483667" r:id="rId22"/>
    <p:sldLayoutId id="2147483672" r:id="rId2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 cap="none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5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95000"/>
        </a:lnSpc>
        <a:spcBef>
          <a:spcPts val="8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95000"/>
        </a:lnSpc>
        <a:spcBef>
          <a:spcPts val="8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95000"/>
        </a:lnSpc>
        <a:spcBef>
          <a:spcPts val="8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95000"/>
        </a:lnSpc>
        <a:spcBef>
          <a:spcPts val="8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228600" algn="l" defTabSz="914400" rtl="0" eaLnBrk="1" latinLnBrk="0" hangingPunct="1">
        <a:lnSpc>
          <a:spcPct val="95000"/>
        </a:lnSpc>
        <a:spcBef>
          <a:spcPts val="8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600200" indent="-228600" algn="l" defTabSz="914400" rtl="0" eaLnBrk="1" latinLnBrk="0" hangingPunct="1">
        <a:lnSpc>
          <a:spcPct val="95000"/>
        </a:lnSpc>
        <a:spcBef>
          <a:spcPts val="8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1828800" indent="-228600" algn="l" defTabSz="914400" rtl="0" eaLnBrk="1" latinLnBrk="0" hangingPunct="1">
        <a:lnSpc>
          <a:spcPct val="95000"/>
        </a:lnSpc>
        <a:spcBef>
          <a:spcPts val="8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indent="-228600" algn="l" defTabSz="914400" rtl="0" eaLnBrk="1" latinLnBrk="0" hangingPunct="1">
        <a:lnSpc>
          <a:spcPct val="95000"/>
        </a:lnSpc>
        <a:spcBef>
          <a:spcPts val="8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88" userDrawn="1">
          <p15:clr>
            <a:srgbClr val="F26B43"/>
          </p15:clr>
        </p15:guide>
        <p15:guide id="2" pos="288" userDrawn="1">
          <p15:clr>
            <a:srgbClr val="F26B43"/>
          </p15:clr>
        </p15:guide>
        <p15:guide id="3" pos="7392" userDrawn="1">
          <p15:clr>
            <a:srgbClr val="F26B43"/>
          </p15:clr>
        </p15:guide>
        <p15:guide id="4" orient="horz" pos="3802" userDrawn="1">
          <p15:clr>
            <a:srgbClr val="F26B43"/>
          </p15:clr>
        </p15:guide>
        <p15:guide id="5" orient="horz" pos="806" userDrawn="1">
          <p15:clr>
            <a:srgbClr val="F26B43"/>
          </p15:clr>
        </p15:guide>
        <p15:guide id="6" orient="horz" pos="400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g"/><Relationship Id="rId3" Type="http://schemas.openxmlformats.org/officeDocument/2006/relationships/hyperlink" Target="https://youtu.be/9RZSlg7Hhos" TargetMode="External"/><Relationship Id="rId7" Type="http://schemas.openxmlformats.org/officeDocument/2006/relationships/image" Target="../media/image21.jpg"/><Relationship Id="rId2" Type="http://schemas.openxmlformats.org/officeDocument/2006/relationships/hyperlink" Target="https://youtu.be/fXPZ8zIJSvA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jpg"/><Relationship Id="rId5" Type="http://schemas.openxmlformats.org/officeDocument/2006/relationships/image" Target="../media/image19.jpg"/><Relationship Id="rId4" Type="http://schemas.openxmlformats.org/officeDocument/2006/relationships/hyperlink" Target="https://youtu.be/ubquyquheo0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fif"/><Relationship Id="rId2" Type="http://schemas.openxmlformats.org/officeDocument/2006/relationships/image" Target="../media/image8.jfif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fif"/><Relationship Id="rId2" Type="http://schemas.openxmlformats.org/officeDocument/2006/relationships/image" Target="../media/image10.jfif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fif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hoto" descr="Silueta de una obra">
            <a:extLst>
              <a:ext uri="{FF2B5EF4-FFF2-40B4-BE49-F238E27FC236}">
                <a16:creationId xmlns:a16="http://schemas.microsoft.com/office/drawing/2014/main" id="{5AEEF430-AE8C-7048-9B7D-67DDAA4489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902490" y="1"/>
            <a:ext cx="10289510" cy="6857999"/>
          </a:xfrm>
          <a:prstGeom prst="rect">
            <a:avLst/>
          </a:prstGeom>
        </p:spPr>
      </p:pic>
      <p:sp>
        <p:nvSpPr>
          <p:cNvPr id="12" name="Oval">
            <a:extLst>
              <a:ext uri="{FF2B5EF4-FFF2-40B4-BE49-F238E27FC236}">
                <a16:creationId xmlns:a16="http://schemas.microsoft.com/office/drawing/2014/main" id="{843FF32B-7E49-094E-B98A-C6494D6576AF}"/>
              </a:ext>
            </a:extLst>
          </p:cNvPr>
          <p:cNvSpPr>
            <a:spLocks noSelect="1" noChangeAspect="1"/>
          </p:cNvSpPr>
          <p:nvPr userDrawn="1"/>
        </p:nvSpPr>
        <p:spPr bwMode="white">
          <a:xfrm>
            <a:off x="0" y="0"/>
            <a:ext cx="12192000" cy="6858000"/>
          </a:xfrm>
          <a:custGeom>
            <a:avLst/>
            <a:gdLst>
              <a:gd name="T0" fmla="*/ 10224 w 25599"/>
              <a:gd name="T1" fmla="*/ 7199 h 14399"/>
              <a:gd name="T2" fmla="*/ 10224 w 25599"/>
              <a:gd name="T3" fmla="*/ 7199 h 14399"/>
              <a:gd name="T4" fmla="*/ 25599 w 25599"/>
              <a:gd name="T5" fmla="*/ 20 h 14399"/>
              <a:gd name="T6" fmla="*/ 25599 w 25599"/>
              <a:gd name="T7" fmla="*/ 0 h 14399"/>
              <a:gd name="T8" fmla="*/ 0 w 25599"/>
              <a:gd name="T9" fmla="*/ 0 h 14399"/>
              <a:gd name="T10" fmla="*/ 0 w 25599"/>
              <a:gd name="T11" fmla="*/ 14399 h 14399"/>
              <a:gd name="T12" fmla="*/ 25599 w 25599"/>
              <a:gd name="T13" fmla="*/ 14399 h 14399"/>
              <a:gd name="T14" fmla="*/ 25599 w 25599"/>
              <a:gd name="T15" fmla="*/ 14377 h 14399"/>
              <a:gd name="T16" fmla="*/ 10224 w 25599"/>
              <a:gd name="T17" fmla="*/ 7199 h 143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5599" h="14399">
                <a:moveTo>
                  <a:pt x="10224" y="7199"/>
                </a:moveTo>
                <a:lnTo>
                  <a:pt x="10224" y="7199"/>
                </a:lnTo>
                <a:cubicBezTo>
                  <a:pt x="10224" y="3513"/>
                  <a:pt x="16938" y="451"/>
                  <a:pt x="25599" y="20"/>
                </a:cubicBezTo>
                <a:lnTo>
                  <a:pt x="25599" y="0"/>
                </a:lnTo>
                <a:lnTo>
                  <a:pt x="0" y="0"/>
                </a:lnTo>
                <a:lnTo>
                  <a:pt x="0" y="14399"/>
                </a:lnTo>
                <a:lnTo>
                  <a:pt x="25599" y="14399"/>
                </a:lnTo>
                <a:lnTo>
                  <a:pt x="25599" y="14377"/>
                </a:lnTo>
                <a:cubicBezTo>
                  <a:pt x="16938" y="13946"/>
                  <a:pt x="10224" y="10884"/>
                  <a:pt x="10224" y="7199"/>
                </a:cubicBez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A47BB93-EA0B-4E6C-91A6-5471B23C49F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/>
              <a:t>Carga autónoma de chapas</a:t>
            </a:r>
            <a:endParaRPr lang="en-US" dirty="0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B122B165-7AE6-4924-9151-EAA0E433ABC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/>
              <a:t>Pablo </a:t>
            </a:r>
            <a:r>
              <a:rPr lang="es-ES" dirty="0" err="1"/>
              <a:t>Santervás</a:t>
            </a:r>
            <a:r>
              <a:rPr lang="es-ES" dirty="0"/>
              <a:t> Blanco</a:t>
            </a:r>
          </a:p>
          <a:p>
            <a:r>
              <a:rPr lang="es-ES" dirty="0"/>
              <a:t>8 de Noviembre de 2024</a:t>
            </a:r>
            <a:endParaRPr lang="en-US" dirty="0"/>
          </a:p>
        </p:txBody>
      </p:sp>
      <p:pic>
        <p:nvPicPr>
          <p:cNvPr id="8" name="CarrierLogo" descr="Carrier">
            <a:extLst>
              <a:ext uri="{FF2B5EF4-FFF2-40B4-BE49-F238E27FC236}">
                <a16:creationId xmlns:a16="http://schemas.microsoft.com/office/drawing/2014/main" id="{BB1CC9EC-FEBB-4490-A9C7-FD74E07C0F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21" y="76200"/>
            <a:ext cx="3354324" cy="180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379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93DE3F-0ECE-8D26-21AF-90203AE04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SOLUCIONES</a:t>
            </a:r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8A0E5B9-B67A-FE03-877C-2218EF5D62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b="1" dirty="0">
                <a:solidFill>
                  <a:srgbClr val="152C73"/>
                </a:solidFill>
              </a:rPr>
              <a:t>INSTRUMENTACIÓN</a:t>
            </a:r>
          </a:p>
          <a:p>
            <a:r>
              <a:rPr lang="es-ES" dirty="0">
                <a:solidFill>
                  <a:schemeClr val="bg2"/>
                </a:solidFill>
              </a:rPr>
              <a:t>Sensores: </a:t>
            </a:r>
          </a:p>
          <a:p>
            <a:pPr lvl="1"/>
            <a:r>
              <a:rPr lang="es-ES" dirty="0"/>
              <a:t>Posición</a:t>
            </a:r>
            <a:r>
              <a:rPr lang="es-ES" dirty="0">
                <a:sym typeface="Wingdings" panose="05000000000000000000" pitchFamily="2" charset="2"/>
              </a:rPr>
              <a:t> Ejes X, Y, Z.</a:t>
            </a:r>
          </a:p>
          <a:p>
            <a:pPr lvl="1"/>
            <a:r>
              <a:rPr lang="es-ES" dirty="0">
                <a:sym typeface="Wingdings" panose="05000000000000000000" pitchFamily="2" charset="2"/>
              </a:rPr>
              <a:t>Ángulo  Con respecto a los ejes X e Y.</a:t>
            </a:r>
          </a:p>
          <a:p>
            <a:pPr lvl="1"/>
            <a:r>
              <a:rPr lang="es-ES" dirty="0">
                <a:sym typeface="Wingdings" panose="05000000000000000000" pitchFamily="2" charset="2"/>
              </a:rPr>
              <a:t>Presencia Incorporado en la puerta de la celda de operación.</a:t>
            </a:r>
          </a:p>
          <a:p>
            <a:pPr lvl="1"/>
            <a:r>
              <a:rPr lang="es-ES" dirty="0">
                <a:sym typeface="Wingdings" panose="05000000000000000000" pitchFamily="2" charset="2"/>
              </a:rPr>
              <a:t>Velocidad  Con respecto solo a los ejes X e Y.</a:t>
            </a:r>
            <a:endParaRPr lang="es-ES" dirty="0"/>
          </a:p>
          <a:p>
            <a:r>
              <a:rPr lang="es-ES" dirty="0">
                <a:solidFill>
                  <a:schemeClr val="bg2"/>
                </a:solidFill>
                <a:sym typeface="Wingdings" panose="05000000000000000000" pitchFamily="2" charset="2"/>
              </a:rPr>
              <a:t>Actuadores:</a:t>
            </a:r>
          </a:p>
          <a:p>
            <a:pPr lvl="1"/>
            <a:r>
              <a:rPr lang="es-ES" dirty="0">
                <a:sym typeface="Wingdings" panose="05000000000000000000" pitchFamily="2" charset="2"/>
              </a:rPr>
              <a:t>Variadores de frecuencia  Controlan el par de los motores.</a:t>
            </a:r>
          </a:p>
          <a:p>
            <a:pPr lvl="1"/>
            <a:r>
              <a:rPr lang="es-ES" dirty="0">
                <a:sym typeface="Wingdings" panose="05000000000000000000" pitchFamily="2" charset="2"/>
              </a:rPr>
              <a:t>Sistema de agarre de la grúa  Electroimán, ventosas ...</a:t>
            </a:r>
          </a:p>
          <a:p>
            <a:pPr lvl="1"/>
            <a:r>
              <a:rPr lang="es-ES" dirty="0">
                <a:sym typeface="Wingdings" panose="05000000000000000000" pitchFamily="2" charset="2"/>
              </a:rPr>
              <a:t>Seguros de la carga  Cinchos.</a:t>
            </a:r>
          </a:p>
          <a:p>
            <a:endParaRPr lang="es-ES" dirty="0">
              <a:solidFill>
                <a:srgbClr val="152C73"/>
              </a:solidFill>
              <a:sym typeface="Wingdings" panose="05000000000000000000" pitchFamily="2" charset="2"/>
            </a:endParaRPr>
          </a:p>
          <a:p>
            <a:pPr lvl="1"/>
            <a:endParaRPr lang="en-US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BF632C92-884D-F8EF-8605-1C56818D4678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Proprietary and Confidential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9709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75C4C0-92DC-8272-AAA0-7898A1E6D6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RESULTADOS</a:t>
            </a:r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E435BE9-3E1A-93D1-9507-CBDE31CF36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97000"/>
            <a:ext cx="3183467" cy="1447800"/>
          </a:xfrm>
        </p:spPr>
        <p:txBody>
          <a:bodyPr/>
          <a:lstStyle/>
          <a:p>
            <a:r>
              <a:rPr lang="en-US" dirty="0" err="1">
                <a:hlinkClick r:id="rId2"/>
              </a:rPr>
              <a:t>Funcionamiento</a:t>
            </a:r>
            <a:r>
              <a:rPr lang="en-US" dirty="0">
                <a:hlinkClick r:id="rId2"/>
              </a:rPr>
              <a:t> </a:t>
            </a:r>
            <a:r>
              <a:rPr lang="en-US" dirty="0" err="1">
                <a:hlinkClick r:id="rId2"/>
              </a:rPr>
              <a:t>en</a:t>
            </a:r>
            <a:r>
              <a:rPr lang="en-US" dirty="0">
                <a:hlinkClick r:id="rId2"/>
              </a:rPr>
              <a:t> auto</a:t>
            </a:r>
            <a:endParaRPr lang="en-US" dirty="0"/>
          </a:p>
          <a:p>
            <a:r>
              <a:rPr lang="en-US" dirty="0">
                <a:hlinkClick r:id="rId3"/>
              </a:rPr>
              <a:t>Reset y Stop</a:t>
            </a:r>
            <a:endParaRPr lang="en-US" dirty="0"/>
          </a:p>
          <a:p>
            <a:r>
              <a:rPr lang="en-US" dirty="0" err="1">
                <a:hlinkClick r:id="rId4"/>
              </a:rPr>
              <a:t>Emergencia</a:t>
            </a:r>
            <a:endParaRPr lang="en-US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A57572AA-59D2-AA86-677D-3C8D30AAFABB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Proprietary and Confidential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" name="Imagen 5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016C19CE-12BA-F12E-E631-0C0ED948D9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2540" y="1133860"/>
            <a:ext cx="3598795" cy="2699096"/>
          </a:xfrm>
          <a:prstGeom prst="rect">
            <a:avLst/>
          </a:prstGeom>
        </p:spPr>
      </p:pic>
      <p:pic>
        <p:nvPicPr>
          <p:cNvPr id="8" name="Imagen 7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277D0BA7-C781-75B2-0226-8486EEBD6A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52540" y="3700071"/>
            <a:ext cx="3470943" cy="2603208"/>
          </a:xfrm>
          <a:prstGeom prst="rect">
            <a:avLst/>
          </a:prstGeom>
        </p:spPr>
      </p:pic>
      <p:pic>
        <p:nvPicPr>
          <p:cNvPr id="10" name="Imagen 9" descr="Gráfico&#10;&#10;Descripción generada automáticamente">
            <a:extLst>
              <a:ext uri="{FF2B5EF4-FFF2-40B4-BE49-F238E27FC236}">
                <a16:creationId xmlns:a16="http://schemas.microsoft.com/office/drawing/2014/main" id="{D8AA1351-939B-B457-6D6D-C8C4390A77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5651" y="3218354"/>
            <a:ext cx="4114800" cy="3084925"/>
          </a:xfrm>
          <a:prstGeom prst="rect">
            <a:avLst/>
          </a:prstGeom>
        </p:spPr>
      </p:pic>
      <p:pic>
        <p:nvPicPr>
          <p:cNvPr id="7" name="Imagen 6" descr="Imagen que contiene Gráfico&#10;&#10;Descripción generada automáticamente">
            <a:extLst>
              <a:ext uri="{FF2B5EF4-FFF2-40B4-BE49-F238E27FC236}">
                <a16:creationId xmlns:a16="http://schemas.microsoft.com/office/drawing/2014/main" id="{2579B739-AAFA-5095-2644-0B26D9A06C3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23488" y="3429000"/>
            <a:ext cx="3598793" cy="2699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426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F776FCC-F8A1-8244-8C65-E28C67AFF9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Gracias</a:t>
            </a:r>
          </a:p>
        </p:txBody>
      </p:sp>
      <p:pic>
        <p:nvPicPr>
          <p:cNvPr id="4" name="CarrierLogo" descr="Carrier">
            <a:extLst>
              <a:ext uri="{FF2B5EF4-FFF2-40B4-BE49-F238E27FC236}">
                <a16:creationId xmlns:a16="http://schemas.microsoft.com/office/drawing/2014/main" id="{00744FB0-2329-4B32-A529-1CB71A18ED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21" y="76200"/>
            <a:ext cx="3354324" cy="180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464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arrierLogo" descr="Carrier">
            <a:extLst>
              <a:ext uri="{FF2B5EF4-FFF2-40B4-BE49-F238E27FC236}">
                <a16:creationId xmlns:a16="http://schemas.microsoft.com/office/drawing/2014/main" id="{788B64CA-2415-4455-9468-3705411462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5660" y="1197439"/>
            <a:ext cx="7913370" cy="425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349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19D377-6BED-4C65-8192-F9A88E16C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ÍNDICE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F55DAD3-C8EF-9A4F-ADF2-594C042E38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s-ES" b="1" dirty="0">
                <a:solidFill>
                  <a:srgbClr val="152C73"/>
                </a:solidFill>
              </a:rPr>
              <a:t>SITUACIÓN ACTUAL</a:t>
            </a:r>
          </a:p>
          <a:p>
            <a:pPr marL="457200" indent="-457200">
              <a:buFont typeface="+mj-lt"/>
              <a:buAutoNum type="arabicPeriod"/>
            </a:pPr>
            <a:r>
              <a:rPr lang="es-ES" b="1" dirty="0">
                <a:solidFill>
                  <a:srgbClr val="152C73"/>
                </a:solidFill>
              </a:rPr>
              <a:t>OBJETIVO</a:t>
            </a:r>
          </a:p>
          <a:p>
            <a:pPr marL="457200" indent="-457200">
              <a:buFont typeface="+mj-lt"/>
              <a:buAutoNum type="arabicPeriod"/>
            </a:pPr>
            <a:r>
              <a:rPr lang="es-ES" b="1" dirty="0">
                <a:solidFill>
                  <a:srgbClr val="152C73"/>
                </a:solidFill>
              </a:rPr>
              <a:t>PROCESO</a:t>
            </a:r>
          </a:p>
          <a:p>
            <a:pPr marL="742950" lvl="1" indent="-514350">
              <a:buFont typeface="+mj-lt"/>
              <a:buAutoNum type="romanUcPeriod"/>
            </a:pPr>
            <a:r>
              <a:rPr lang="es-ES" sz="1600" dirty="0">
                <a:solidFill>
                  <a:srgbClr val="152C73"/>
                </a:solidFill>
              </a:rPr>
              <a:t>ALMACENADO DE LOTES</a:t>
            </a:r>
          </a:p>
          <a:p>
            <a:pPr marL="742950" lvl="1" indent="-514350">
              <a:buFont typeface="+mj-lt"/>
              <a:buAutoNum type="romanUcPeriod"/>
            </a:pPr>
            <a:r>
              <a:rPr lang="es-ES" sz="1600" dirty="0">
                <a:solidFill>
                  <a:srgbClr val="152C73"/>
                </a:solidFill>
              </a:rPr>
              <a:t>DEPOSITADO EN ESTACIÓN DE TRABAJO</a:t>
            </a:r>
          </a:p>
          <a:p>
            <a:pPr marL="742950" lvl="1" indent="-514350">
              <a:buFont typeface="+mj-lt"/>
              <a:buAutoNum type="romanUcPeriod"/>
            </a:pPr>
            <a:r>
              <a:rPr lang="es-ES" sz="1600" dirty="0">
                <a:solidFill>
                  <a:srgbClr val="152C73"/>
                </a:solidFill>
              </a:rPr>
              <a:t>DESACOPLE Y ASEGURACIÓN DE CARGA</a:t>
            </a:r>
          </a:p>
          <a:p>
            <a:pPr marL="742950" lvl="1" indent="-514350">
              <a:buFont typeface="+mj-lt"/>
              <a:buAutoNum type="romanUcPeriod"/>
            </a:pPr>
            <a:r>
              <a:rPr lang="es-ES" sz="1600" dirty="0">
                <a:solidFill>
                  <a:srgbClr val="152C73"/>
                </a:solidFill>
              </a:rPr>
              <a:t>TRASLADO A DEPÓSITO DE MÁQUINAS</a:t>
            </a:r>
          </a:p>
          <a:p>
            <a:pPr marL="457200" indent="-457200">
              <a:buFont typeface="+mj-lt"/>
              <a:buAutoNum type="arabicPeriod"/>
            </a:pPr>
            <a:r>
              <a:rPr lang="es-ES" b="1" dirty="0">
                <a:solidFill>
                  <a:srgbClr val="152C73"/>
                </a:solidFill>
              </a:rPr>
              <a:t>SOLUCIONES</a:t>
            </a:r>
          </a:p>
          <a:p>
            <a:pPr marL="742950" lvl="1" indent="-514350">
              <a:buFont typeface="+mj-lt"/>
              <a:buAutoNum type="romanUcPeriod"/>
            </a:pPr>
            <a:r>
              <a:rPr lang="es-ES" sz="1600" dirty="0">
                <a:solidFill>
                  <a:srgbClr val="152C73"/>
                </a:solidFill>
              </a:rPr>
              <a:t>AUTÓMATA</a:t>
            </a:r>
          </a:p>
          <a:p>
            <a:pPr marL="742950" lvl="1" indent="-514350">
              <a:buFont typeface="+mj-lt"/>
              <a:buAutoNum type="romanUcPeriod"/>
            </a:pPr>
            <a:r>
              <a:rPr lang="es-ES" sz="1600" dirty="0">
                <a:solidFill>
                  <a:srgbClr val="152C73"/>
                </a:solidFill>
              </a:rPr>
              <a:t>CONTROL</a:t>
            </a:r>
          </a:p>
          <a:p>
            <a:pPr marL="742950" lvl="1" indent="-514350">
              <a:buFont typeface="+mj-lt"/>
              <a:buAutoNum type="romanUcPeriod"/>
            </a:pPr>
            <a:r>
              <a:rPr lang="es-ES" sz="1600" dirty="0">
                <a:solidFill>
                  <a:srgbClr val="152C73"/>
                </a:solidFill>
              </a:rPr>
              <a:t>INSTRUMENTACIÓN</a:t>
            </a:r>
            <a:endParaRPr lang="es-ES" sz="1600" b="1" dirty="0">
              <a:solidFill>
                <a:srgbClr val="152C73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s-ES" b="1" dirty="0">
                <a:solidFill>
                  <a:srgbClr val="152C73"/>
                </a:solidFill>
              </a:rPr>
              <a:t>RESULTADOS</a:t>
            </a:r>
          </a:p>
          <a:p>
            <a:pPr marL="742950" lvl="1" indent="-514350">
              <a:buFont typeface="+mj-lt"/>
              <a:buAutoNum type="romanUcPeriod"/>
            </a:pPr>
            <a:r>
              <a:rPr lang="es-ES" sz="1600" dirty="0">
                <a:solidFill>
                  <a:srgbClr val="152C73"/>
                </a:solidFill>
              </a:rPr>
              <a:t>SIMULACIÓN PLC</a:t>
            </a:r>
          </a:p>
          <a:p>
            <a:pPr marL="742950" lvl="1" indent="-514350">
              <a:buFont typeface="+mj-lt"/>
              <a:buAutoNum type="romanUcPeriod"/>
            </a:pPr>
            <a:r>
              <a:rPr lang="es-ES" sz="1600" dirty="0">
                <a:solidFill>
                  <a:srgbClr val="152C73"/>
                </a:solidFill>
              </a:rPr>
              <a:t>COMPARATIVA CONTROL</a:t>
            </a:r>
          </a:p>
          <a:p>
            <a:pPr marL="742950" lvl="1" indent="-514350">
              <a:buFont typeface="+mj-lt"/>
              <a:buAutoNum type="romanUcPeriod"/>
            </a:pPr>
            <a:r>
              <a:rPr lang="es-ES" sz="1600" dirty="0">
                <a:solidFill>
                  <a:srgbClr val="152C73"/>
                </a:solidFill>
              </a:rPr>
              <a:t>FUZZY EN PLC DE GAMA BAJA</a:t>
            </a:r>
          </a:p>
          <a:p>
            <a:pPr marL="228600" lvl="1" indent="0">
              <a:buNone/>
            </a:pPr>
            <a:endParaRPr lang="es-ES" sz="1700" b="1" dirty="0">
              <a:solidFill>
                <a:srgbClr val="152C73"/>
              </a:solidFill>
            </a:endParaRPr>
          </a:p>
          <a:p>
            <a:pPr marL="228600" lvl="1" indent="0">
              <a:buNone/>
            </a:pPr>
            <a:endParaRPr lang="es-ES" b="1" dirty="0">
              <a:solidFill>
                <a:srgbClr val="152C73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es-ES" b="1" dirty="0">
              <a:solidFill>
                <a:srgbClr val="152C73"/>
              </a:solidFill>
            </a:endParaRP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3DDCCA9F-2BAB-3BA2-BE78-BF277A1D58EC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Proprietary and Confidential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2735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F0B5206-2C3B-374D-3590-1F578C696D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199"/>
            <a:ext cx="11277600" cy="548640"/>
          </a:xfrm>
        </p:spPr>
        <p:txBody>
          <a:bodyPr anchor="t">
            <a:normAutofit/>
          </a:bodyPr>
          <a:lstStyle/>
          <a:p>
            <a:r>
              <a:rPr lang="es-ES" dirty="0"/>
              <a:t>SITUACIÓN ACTUAL </a:t>
            </a:r>
            <a:endParaRPr lang="en-US" dirty="0"/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96ED4FD7-EB12-2D0E-A957-FBEA1C11BB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198" y="1280160"/>
            <a:ext cx="3454402" cy="47548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b="1" dirty="0">
                <a:solidFill>
                  <a:srgbClr val="152C73"/>
                </a:solidFill>
              </a:rPr>
              <a:t>PROBLEMAS</a:t>
            </a:r>
          </a:p>
          <a:p>
            <a:r>
              <a:rPr lang="es-ES" dirty="0"/>
              <a:t>Zona de trabajo abierta.</a:t>
            </a:r>
          </a:p>
          <a:p>
            <a:r>
              <a:rPr lang="es-ES" dirty="0"/>
              <a:t>Sin entrada de camión directa.</a:t>
            </a:r>
          </a:p>
          <a:p>
            <a:r>
              <a:rPr lang="es-ES" dirty="0"/>
              <a:t>Menos espacio de almacenaje.</a:t>
            </a:r>
          </a:p>
          <a:p>
            <a:r>
              <a:rPr lang="es-ES" dirty="0"/>
              <a:t>Mayor peligrosidad de traslado (Transpaleta).</a:t>
            </a:r>
          </a:p>
          <a:p>
            <a:r>
              <a:rPr lang="es-ES" dirty="0"/>
              <a:t>Depósito de chapas abierto</a:t>
            </a:r>
          </a:p>
          <a:p>
            <a:endParaRPr lang="es-ES" dirty="0"/>
          </a:p>
          <a:p>
            <a:endParaRPr lang="es-ES" dirty="0"/>
          </a:p>
        </p:txBody>
      </p:sp>
      <p:pic>
        <p:nvPicPr>
          <p:cNvPr id="6" name="Imagen 5" descr="Diagrama&#10;&#10;Descripción generada automáticamente">
            <a:extLst>
              <a:ext uri="{FF2B5EF4-FFF2-40B4-BE49-F238E27FC236}">
                <a16:creationId xmlns:a16="http://schemas.microsoft.com/office/drawing/2014/main" id="{BB0A237E-C5B4-5F29-27E6-FD7BDF39E4A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" b="13945"/>
          <a:stretch/>
        </p:blipFill>
        <p:spPr>
          <a:xfrm>
            <a:off x="4367782" y="1280160"/>
            <a:ext cx="7367017" cy="4754880"/>
          </a:xfrm>
          <a:prstGeom prst="rect">
            <a:avLst/>
          </a:prstGeom>
          <a:noFill/>
        </p:spPr>
      </p:pic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C334C1C9-D650-714B-8BFA-8C23DF57E28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038600" y="643130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chemeClr val="tx1"/>
                </a:solidFill>
              </a:rPr>
              <a:t>Proprietary and Confidential</a:t>
            </a:r>
          </a:p>
        </p:txBody>
      </p:sp>
    </p:spTree>
    <p:extLst>
      <p:ext uri="{BB962C8B-B14F-4D97-AF65-F5344CB8AC3E}">
        <p14:creationId xmlns:p14="http://schemas.microsoft.com/office/powerpoint/2010/main" val="3307454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D1C0CE-6DD5-03E2-81BE-813E23807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199"/>
            <a:ext cx="11277600" cy="548640"/>
          </a:xfrm>
        </p:spPr>
        <p:txBody>
          <a:bodyPr anchor="t">
            <a:normAutofit/>
          </a:bodyPr>
          <a:lstStyle/>
          <a:p>
            <a:r>
              <a:rPr lang="es-ES" dirty="0"/>
              <a:t>OBJETIVO</a:t>
            </a:r>
            <a:endParaRPr lang="en-US" dirty="0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8C93014E-0C1A-B2B5-D3A2-A77587D0B8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198" y="1280160"/>
            <a:ext cx="3454402" cy="47548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b="1" dirty="0">
                <a:solidFill>
                  <a:srgbClr val="152C73"/>
                </a:solidFill>
              </a:rPr>
              <a:t>CAMBIOS</a:t>
            </a:r>
          </a:p>
          <a:p>
            <a:r>
              <a:rPr lang="es-ES" dirty="0"/>
              <a:t>Zona de trabajo cerrada y asegurada.</a:t>
            </a:r>
          </a:p>
          <a:p>
            <a:r>
              <a:rPr lang="es-ES" dirty="0"/>
              <a:t>Entrada de camión.</a:t>
            </a:r>
          </a:p>
          <a:p>
            <a:r>
              <a:rPr lang="es-ES" dirty="0"/>
              <a:t>Mayor espacio de almacenaje.</a:t>
            </a:r>
          </a:p>
          <a:p>
            <a:r>
              <a:rPr lang="es-ES" dirty="0"/>
              <a:t>Traslado automático con opción manual (Grúa).</a:t>
            </a:r>
          </a:p>
          <a:p>
            <a:r>
              <a:rPr lang="es-ES" dirty="0"/>
              <a:t>Depósito de chapas cerrado</a:t>
            </a:r>
          </a:p>
          <a:p>
            <a:endParaRPr lang="es-ES" dirty="0"/>
          </a:p>
        </p:txBody>
      </p:sp>
      <p:pic>
        <p:nvPicPr>
          <p:cNvPr id="8" name="Imagen 7" descr="Diagrama&#10;&#10;Descripción generada automáticamente">
            <a:extLst>
              <a:ext uri="{FF2B5EF4-FFF2-40B4-BE49-F238E27FC236}">
                <a16:creationId xmlns:a16="http://schemas.microsoft.com/office/drawing/2014/main" id="{81EF5B44-9155-300B-6B8A-F859A2EF6F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1370" y="1280160"/>
            <a:ext cx="6339840" cy="4754880"/>
          </a:xfrm>
          <a:prstGeom prst="rect">
            <a:avLst/>
          </a:prstGeom>
          <a:noFill/>
        </p:spPr>
      </p:pic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E2B08E8-0323-3023-EA09-0E4823FB28E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038600" y="643130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chemeClr val="tx1"/>
                </a:solidFill>
              </a:rPr>
              <a:t>Proprietary and Confidential</a:t>
            </a:r>
          </a:p>
        </p:txBody>
      </p:sp>
    </p:spTree>
    <p:extLst>
      <p:ext uri="{BB962C8B-B14F-4D97-AF65-F5344CB8AC3E}">
        <p14:creationId xmlns:p14="http://schemas.microsoft.com/office/powerpoint/2010/main" val="3857625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D1966D7-AEA2-264D-838A-4BEAD6E3E2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199"/>
            <a:ext cx="11277600" cy="548640"/>
          </a:xfrm>
        </p:spPr>
        <p:txBody>
          <a:bodyPr anchor="t">
            <a:normAutofit/>
          </a:bodyPr>
          <a:lstStyle/>
          <a:p>
            <a:r>
              <a:rPr lang="es-ES" dirty="0"/>
              <a:t>PROCESO </a:t>
            </a:r>
            <a:endParaRPr lang="en-US" dirty="0"/>
          </a:p>
        </p:txBody>
      </p:sp>
      <p:pic>
        <p:nvPicPr>
          <p:cNvPr id="8" name="Imagen 7" descr="Una camioneta en una estación de tren&#10;&#10;Descripción generada automáticamente con confianza baja">
            <a:extLst>
              <a:ext uri="{FF2B5EF4-FFF2-40B4-BE49-F238E27FC236}">
                <a16:creationId xmlns:a16="http://schemas.microsoft.com/office/drawing/2014/main" id="{62BD2CEB-D326-CE0C-4597-14E3D24C611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507" r="24842" b="-2"/>
          <a:stretch/>
        </p:blipFill>
        <p:spPr>
          <a:xfrm>
            <a:off x="457198" y="1280160"/>
            <a:ext cx="3454402" cy="4754880"/>
          </a:xfrm>
          <a:prstGeom prst="rect">
            <a:avLst/>
          </a:prstGeom>
          <a:noFill/>
        </p:spPr>
      </p:pic>
      <p:pic>
        <p:nvPicPr>
          <p:cNvPr id="6" name="Imagen 5" descr="Puente de metal&#10;&#10;Descripción generada automáticamente con confianza baja">
            <a:extLst>
              <a:ext uri="{FF2B5EF4-FFF2-40B4-BE49-F238E27FC236}">
                <a16:creationId xmlns:a16="http://schemas.microsoft.com/office/drawing/2014/main" id="{DA333477-D39C-2291-2739-5492D2F327E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5366" r="11940" b="-2"/>
          <a:stretch/>
        </p:blipFill>
        <p:spPr>
          <a:xfrm>
            <a:off x="8278368" y="1280160"/>
            <a:ext cx="3456431" cy="4754880"/>
          </a:xfrm>
          <a:prstGeom prst="rect">
            <a:avLst/>
          </a:prstGeom>
          <a:noFill/>
        </p:spPr>
      </p:pic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F05BF2D9-58A9-683B-326D-C38C2B53B34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038600" y="643130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chemeClr val="tx1"/>
                </a:solidFill>
              </a:rPr>
              <a:t>Proprietary and Confidential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1738BB6-885B-3386-E25A-081533F87D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67783" y="3056466"/>
            <a:ext cx="3454402" cy="297857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ES" b="1" dirty="0">
                <a:solidFill>
                  <a:srgbClr val="152C73"/>
                </a:solidFill>
              </a:rPr>
              <a:t>Almacenado de lotes</a:t>
            </a:r>
            <a:endParaRPr lang="en-US" b="1" dirty="0">
              <a:solidFill>
                <a:srgbClr val="152C73"/>
              </a:solidFill>
            </a:endParaRPr>
          </a:p>
        </p:txBody>
      </p:sp>
      <p:sp>
        <p:nvSpPr>
          <p:cNvPr id="11" name="Flecha: a la derecha 10">
            <a:extLst>
              <a:ext uri="{FF2B5EF4-FFF2-40B4-BE49-F238E27FC236}">
                <a16:creationId xmlns:a16="http://schemas.microsoft.com/office/drawing/2014/main" id="{BF53DA19-12CD-B8F8-2F35-D6CF189EE687}"/>
              </a:ext>
            </a:extLst>
          </p:cNvPr>
          <p:cNvSpPr/>
          <p:nvPr/>
        </p:nvSpPr>
        <p:spPr bwMode="gray">
          <a:xfrm>
            <a:off x="4284133" y="3708400"/>
            <a:ext cx="3869267" cy="448733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5000"/>
              </a:lnSpc>
            </a:pP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3778669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1CDFDE-DE04-92A4-F00A-04BFA7347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199"/>
            <a:ext cx="11277600" cy="548640"/>
          </a:xfrm>
        </p:spPr>
        <p:txBody>
          <a:bodyPr anchor="t">
            <a:normAutofit/>
          </a:bodyPr>
          <a:lstStyle/>
          <a:p>
            <a:r>
              <a:rPr lang="es-ES" dirty="0"/>
              <a:t>PROCESO</a:t>
            </a:r>
            <a:endParaRPr lang="en-US" dirty="0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357D99C3-18BD-DDAB-021F-A3A2E3D38DA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21944" y="1277927"/>
            <a:ext cx="2724912" cy="548640"/>
          </a:xfrm>
        </p:spPr>
        <p:txBody>
          <a:bodyPr/>
          <a:lstStyle/>
          <a:p>
            <a:r>
              <a:rPr lang="es-ES" dirty="0"/>
              <a:t>Seguridad incorporada</a:t>
            </a:r>
            <a:endParaRPr lang="en-US" dirty="0"/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90AD0074-E632-D360-C9A0-F99630E9C5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39064" y="1968500"/>
            <a:ext cx="3090672" cy="3886200"/>
          </a:xfrm>
        </p:spPr>
        <p:txBody>
          <a:bodyPr>
            <a:normAutofit fontScale="92500" lnSpcReduction="10000"/>
          </a:bodyPr>
          <a:lstStyle/>
          <a:p>
            <a:r>
              <a:rPr lang="es-ES" dirty="0"/>
              <a:t>La grúa está fuera de la zona de trabajo durante el desacople.</a:t>
            </a:r>
          </a:p>
          <a:p>
            <a:r>
              <a:rPr lang="es-ES" dirty="0"/>
              <a:t>Sistema de doble confirmación:</a:t>
            </a:r>
          </a:p>
          <a:p>
            <a:pPr lvl="1"/>
            <a:r>
              <a:rPr lang="es-ES" dirty="0"/>
              <a:t>Cerrar la puerta (posee sensor) al finalizar el desacople.</a:t>
            </a:r>
          </a:p>
          <a:p>
            <a:pPr lvl="1"/>
            <a:r>
              <a:rPr lang="es-ES" dirty="0"/>
              <a:t>Confirmación manual del operario (botón).</a:t>
            </a:r>
          </a:p>
          <a:p>
            <a:r>
              <a:rPr lang="es-ES" dirty="0"/>
              <a:t>Doble comprobación de finalización: al momento de la confirmación manual y una segunda tras un tiempo de seguridad.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C19F01FF-EE51-0CD4-33E9-A15A4B92833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732402" y="1277927"/>
            <a:ext cx="2724912" cy="548640"/>
          </a:xfrm>
        </p:spPr>
        <p:txBody>
          <a:bodyPr/>
          <a:lstStyle/>
          <a:p>
            <a:r>
              <a:rPr lang="es-ES" dirty="0"/>
              <a:t>Depositado</a:t>
            </a:r>
            <a:endParaRPr lang="en-US" dirty="0"/>
          </a:p>
        </p:txBody>
      </p:sp>
      <p:pic>
        <p:nvPicPr>
          <p:cNvPr id="8" name="Imagen 7" descr="Imagen que contiene cerca, edificio, escuela, plataforma&#10;&#10;Descripción generada automáticamente">
            <a:extLst>
              <a:ext uri="{FF2B5EF4-FFF2-40B4-BE49-F238E27FC236}">
                <a16:creationId xmlns:a16="http://schemas.microsoft.com/office/drawing/2014/main" id="{EDF30B9B-70DB-7D67-7B2F-0B4D5D00707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879" r="9595" b="5"/>
          <a:stretch/>
        </p:blipFill>
        <p:spPr>
          <a:xfrm>
            <a:off x="4549522" y="1968500"/>
            <a:ext cx="3090672" cy="3886200"/>
          </a:xfrm>
          <a:prstGeom prst="rect">
            <a:avLst/>
          </a:prstGeom>
          <a:noFill/>
        </p:spPr>
      </p:pic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1B332FB5-0A6A-802D-104E-26B611DA234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643999" y="1277927"/>
            <a:ext cx="2724912" cy="548640"/>
          </a:xfrm>
        </p:spPr>
        <p:txBody>
          <a:bodyPr/>
          <a:lstStyle/>
          <a:p>
            <a:r>
              <a:rPr lang="es-ES" dirty="0"/>
              <a:t>Desacople</a:t>
            </a:r>
            <a:endParaRPr lang="en-US" dirty="0"/>
          </a:p>
        </p:txBody>
      </p:sp>
      <p:pic>
        <p:nvPicPr>
          <p:cNvPr id="6" name="Marcador de contenido 5" descr="Imagen que contiene persona, banca, exterior, cerca&#10;&#10;Descripción generada automáticamente">
            <a:extLst>
              <a:ext uri="{FF2B5EF4-FFF2-40B4-BE49-F238E27FC236}">
                <a16:creationId xmlns:a16="http://schemas.microsoft.com/office/drawing/2014/main" id="{CB8AC30A-8E33-16E0-620D-3456EBD7C3F2}"/>
              </a:ext>
            </a:extLst>
          </p:cNvPr>
          <p:cNvPicPr>
            <a:picLocks noGrp="1" noChangeAspect="1"/>
          </p:cNvPicPr>
          <p:nvPr>
            <p:ph sz="half" idx="13"/>
          </p:nvPr>
        </p:nvPicPr>
        <p:blipFill>
          <a:blip r:embed="rId3"/>
          <a:srcRect l="11658" r="8816" b="5"/>
          <a:stretch/>
        </p:blipFill>
        <p:spPr>
          <a:xfrm>
            <a:off x="8461119" y="1968500"/>
            <a:ext cx="3090672" cy="3886200"/>
          </a:xfrm>
          <a:noFill/>
        </p:spPr>
      </p:pic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92CC4A7A-9862-1E2B-221E-093AD22D6FAE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4038600" y="643130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chemeClr val="tx1"/>
                </a:solidFill>
              </a:rPr>
              <a:t>Proprietary and Confidential</a:t>
            </a:r>
          </a:p>
        </p:txBody>
      </p:sp>
    </p:spTree>
    <p:extLst>
      <p:ext uri="{BB962C8B-B14F-4D97-AF65-F5344CB8AC3E}">
        <p14:creationId xmlns:p14="http://schemas.microsoft.com/office/powerpoint/2010/main" val="802849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B32C30-E002-FCD1-8C92-F0677FE84C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5410200" cy="548640"/>
          </a:xfrm>
        </p:spPr>
        <p:txBody>
          <a:bodyPr anchor="t">
            <a:normAutofit/>
          </a:bodyPr>
          <a:lstStyle/>
          <a:p>
            <a:r>
              <a:rPr lang="es-ES" dirty="0"/>
              <a:t>PROCESO </a:t>
            </a:r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CD9E17B-F684-61FA-A163-B2AF8A020B6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199" y="1999827"/>
            <a:ext cx="5410201" cy="1073573"/>
          </a:xfrm>
        </p:spPr>
        <p:txBody>
          <a:bodyPr/>
          <a:lstStyle/>
          <a:p>
            <a:pPr marL="0" indent="0" algn="ctr">
              <a:buNone/>
            </a:pPr>
            <a:r>
              <a:rPr lang="es-ES" b="1" dirty="0">
                <a:solidFill>
                  <a:srgbClr val="152C73"/>
                </a:solidFill>
              </a:rPr>
              <a:t>Traslado al depósito de las máquinas</a:t>
            </a:r>
            <a:endParaRPr lang="en-US" b="1" dirty="0">
              <a:solidFill>
                <a:srgbClr val="152C73"/>
              </a:solidFill>
            </a:endParaRPr>
          </a:p>
        </p:txBody>
      </p:sp>
      <p:pic>
        <p:nvPicPr>
          <p:cNvPr id="6" name="Marcador de contenido 5" descr="Una estación de tren&#10;&#10;Descripción generada automáticamente con confianza media">
            <a:extLst>
              <a:ext uri="{FF2B5EF4-FFF2-40B4-BE49-F238E27FC236}">
                <a16:creationId xmlns:a16="http://schemas.microsoft.com/office/drawing/2014/main" id="{3A41A2B3-85A6-99BF-F752-E69A188BB59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4601" r="6510"/>
          <a:stretch/>
        </p:blipFill>
        <p:spPr>
          <a:xfrm>
            <a:off x="6096000" y="10"/>
            <a:ext cx="6096000" cy="6857989"/>
          </a:xfrm>
          <a:noFill/>
        </p:spPr>
      </p:pic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38D111CD-9876-5488-271F-E1D5C4A68D7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2158583" y="6431154"/>
            <a:ext cx="3798757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chemeClr val="tx1"/>
                </a:solidFill>
              </a:rPr>
              <a:t>Proprietary and Confidential</a:t>
            </a:r>
          </a:p>
        </p:txBody>
      </p:sp>
    </p:spTree>
    <p:extLst>
      <p:ext uri="{BB962C8B-B14F-4D97-AF65-F5344CB8AC3E}">
        <p14:creationId xmlns:p14="http://schemas.microsoft.com/office/powerpoint/2010/main" val="459936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DA8C9E1-6346-47A4-72D2-4099D6721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SOLUCIONES</a:t>
            </a:r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3502A5E-E78A-9FB9-50AE-6B5C1B1CD9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563" y="1341129"/>
            <a:ext cx="11277600" cy="4754880"/>
          </a:xfrm>
        </p:spPr>
        <p:txBody>
          <a:bodyPr/>
          <a:lstStyle/>
          <a:p>
            <a:pPr marL="0" indent="0">
              <a:buNone/>
            </a:pPr>
            <a:r>
              <a:rPr lang="es-ES" b="1" dirty="0">
                <a:solidFill>
                  <a:srgbClr val="152C73"/>
                </a:solidFill>
              </a:rPr>
              <a:t>AUTÓMATA PROGRAMABLE (PLC)</a:t>
            </a:r>
          </a:p>
          <a:p>
            <a:pPr marL="0" indent="0">
              <a:buNone/>
            </a:pPr>
            <a:endParaRPr lang="es-ES" b="1" dirty="0">
              <a:solidFill>
                <a:srgbClr val="152C73"/>
              </a:solidFill>
            </a:endParaRPr>
          </a:p>
          <a:p>
            <a:pPr marL="0" indent="0">
              <a:buNone/>
            </a:pPr>
            <a:endParaRPr lang="en-US" b="1" dirty="0">
              <a:solidFill>
                <a:srgbClr val="152C73"/>
              </a:solidFill>
            </a:endParaRPr>
          </a:p>
          <a:p>
            <a:pPr marL="0" indent="0">
              <a:buNone/>
            </a:pPr>
            <a:endParaRPr lang="en-US" b="1" dirty="0">
              <a:solidFill>
                <a:srgbClr val="152C73"/>
              </a:solidFill>
            </a:endParaRPr>
          </a:p>
          <a:p>
            <a:pPr marL="0" indent="0">
              <a:buNone/>
            </a:pPr>
            <a:endParaRPr lang="en-US" b="1" dirty="0">
              <a:solidFill>
                <a:srgbClr val="152C73"/>
              </a:solidFill>
            </a:endParaRPr>
          </a:p>
          <a:p>
            <a:pPr marL="0" indent="0">
              <a:buNone/>
            </a:pPr>
            <a:endParaRPr lang="en-US" b="1" dirty="0">
              <a:solidFill>
                <a:srgbClr val="152C73"/>
              </a:solidFill>
            </a:endParaRPr>
          </a:p>
          <a:p>
            <a:pPr marL="0" indent="0">
              <a:buNone/>
            </a:pPr>
            <a:endParaRPr lang="en-US" b="1" dirty="0">
              <a:solidFill>
                <a:srgbClr val="152C73"/>
              </a:solidFill>
            </a:endParaRPr>
          </a:p>
          <a:p>
            <a:pPr marL="0" indent="0">
              <a:buNone/>
            </a:pPr>
            <a:endParaRPr lang="en-US" b="1" dirty="0">
              <a:solidFill>
                <a:srgbClr val="152C73"/>
              </a:solidFill>
            </a:endParaRPr>
          </a:p>
          <a:p>
            <a:pPr marL="0" indent="0">
              <a:buNone/>
            </a:pPr>
            <a:endParaRPr lang="en-US" b="1" dirty="0">
              <a:solidFill>
                <a:srgbClr val="152C73"/>
              </a:solidFill>
            </a:endParaRP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34A9E59B-5F3D-69A1-E0BD-597C05321D8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Proprietary and Confidential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7F2186D-BA3D-CF1C-33C7-2C7C6723A1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8642" y="2414732"/>
            <a:ext cx="2524125" cy="1714500"/>
          </a:xfrm>
          <a:prstGeom prst="rect">
            <a:avLst/>
          </a:prstGeom>
        </p:spPr>
      </p:pic>
      <p:pic>
        <p:nvPicPr>
          <p:cNvPr id="1028" name="Picture 4" descr="Resultado de imagen de siemenes ">
            <a:extLst>
              <a:ext uri="{FF2B5EF4-FFF2-40B4-BE49-F238E27FC236}">
                <a16:creationId xmlns:a16="http://schemas.microsoft.com/office/drawing/2014/main" id="{DB78BC4B-C15B-EF3C-DB5B-A2E784324F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983" y="2414732"/>
            <a:ext cx="2505075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esultado de imagen de abb">
            <a:extLst>
              <a:ext uri="{FF2B5EF4-FFF2-40B4-BE49-F238E27FC236}">
                <a16:creationId xmlns:a16="http://schemas.microsoft.com/office/drawing/2014/main" id="{B3C8A4A5-520F-D6B2-D35D-003972F495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0861" y="2414732"/>
            <a:ext cx="16764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Resultado de imagen de mitsubishi electric">
            <a:extLst>
              <a:ext uri="{FF2B5EF4-FFF2-40B4-BE49-F238E27FC236}">
                <a16:creationId xmlns:a16="http://schemas.microsoft.com/office/drawing/2014/main" id="{DF3100E2-794B-EFB1-1E1A-A7698EF1DD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7246" y="2414732"/>
            <a:ext cx="26670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3257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90C28C-3B32-AF4E-9A3D-2DC032F65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SOLUCIONES</a:t>
            </a:r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569CEB9-76B9-ECE3-2F2F-D5E7C46AFB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4435" y="1690253"/>
            <a:ext cx="1482437" cy="2998351"/>
          </a:xfrm>
        </p:spPr>
        <p:txBody>
          <a:bodyPr/>
          <a:lstStyle/>
          <a:p>
            <a:pPr marL="0" indent="0" algn="ctr">
              <a:buNone/>
            </a:pPr>
            <a:r>
              <a:rPr lang="es-ES" b="1" dirty="0">
                <a:solidFill>
                  <a:srgbClr val="152C73"/>
                </a:solidFill>
              </a:rPr>
              <a:t>CONTROL</a:t>
            </a:r>
          </a:p>
          <a:p>
            <a:pPr marL="0" indent="0" algn="ctr">
              <a:buNone/>
            </a:pPr>
            <a:endParaRPr lang="es-ES" b="1" dirty="0">
              <a:solidFill>
                <a:srgbClr val="152C73"/>
              </a:solidFill>
            </a:endParaRPr>
          </a:p>
          <a:p>
            <a:pPr marL="0" indent="0" algn="ctr">
              <a:buNone/>
            </a:pPr>
            <a:endParaRPr lang="es-ES" b="1" dirty="0">
              <a:solidFill>
                <a:srgbClr val="152C73"/>
              </a:solidFill>
            </a:endParaRPr>
          </a:p>
          <a:p>
            <a:pPr marL="0" indent="0" algn="ctr">
              <a:buNone/>
            </a:pPr>
            <a:endParaRPr lang="es-ES" b="1" dirty="0">
              <a:solidFill>
                <a:srgbClr val="152C73"/>
              </a:solidFill>
            </a:endParaRPr>
          </a:p>
          <a:p>
            <a:pPr marL="0" indent="0" algn="ctr">
              <a:buNone/>
            </a:pPr>
            <a:r>
              <a:rPr lang="es-ES" b="1" dirty="0">
                <a:solidFill>
                  <a:srgbClr val="152C73"/>
                </a:solidFill>
              </a:rPr>
              <a:t>VS</a:t>
            </a:r>
          </a:p>
          <a:p>
            <a:pPr marL="0" indent="0" algn="ctr">
              <a:buNone/>
            </a:pPr>
            <a:endParaRPr lang="es-ES" b="1" dirty="0">
              <a:solidFill>
                <a:srgbClr val="152C73"/>
              </a:solidFill>
            </a:endParaRPr>
          </a:p>
          <a:p>
            <a:pPr marL="0" indent="0" algn="ctr">
              <a:buNone/>
            </a:pPr>
            <a:endParaRPr lang="es-ES" b="1" dirty="0">
              <a:solidFill>
                <a:srgbClr val="152C73"/>
              </a:solidFill>
            </a:endParaRPr>
          </a:p>
          <a:p>
            <a:pPr marL="0" indent="0" algn="ctr">
              <a:buNone/>
            </a:pPr>
            <a:endParaRPr lang="es-ES" b="1" dirty="0">
              <a:solidFill>
                <a:srgbClr val="152C73"/>
              </a:solidFill>
            </a:endParaRPr>
          </a:p>
          <a:p>
            <a:pPr marL="0" indent="0" algn="ctr">
              <a:buNone/>
            </a:pPr>
            <a:endParaRPr lang="en-US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02493C4-7FE1-6FFE-F0EF-4479167A4CB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Proprietary and Confidential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054" name="Picture 6" descr="PID Controlers">
            <a:extLst>
              <a:ext uri="{FF2B5EF4-FFF2-40B4-BE49-F238E27FC236}">
                <a16:creationId xmlns:a16="http://schemas.microsoft.com/office/drawing/2014/main" id="{C752B470-9B30-EB8F-F16C-77EB8BB550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363" y="2459181"/>
            <a:ext cx="4622800" cy="2600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FUZZY CONTROLLER STRUCTURE | Download Scientific Diagram">
            <a:extLst>
              <a:ext uri="{FF2B5EF4-FFF2-40B4-BE49-F238E27FC236}">
                <a16:creationId xmlns:a16="http://schemas.microsoft.com/office/drawing/2014/main" id="{31250958-BBE0-E030-2AEE-A892E751B6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721" y="2459181"/>
            <a:ext cx="6539279" cy="2600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id="{C9277A5B-BAA7-2EAC-A38A-E6A660FC3761}"/>
              </a:ext>
            </a:extLst>
          </p:cNvPr>
          <p:cNvSpPr txBox="1">
            <a:spLocks/>
          </p:cNvSpPr>
          <p:nvPr/>
        </p:nvSpPr>
        <p:spPr>
          <a:xfrm>
            <a:off x="1708214" y="1929824"/>
            <a:ext cx="1780053" cy="373109"/>
          </a:xfrm>
          <a:prstGeom prst="rect">
            <a:avLst/>
          </a:prstGeom>
        </p:spPr>
        <p:txBody>
          <a:bodyPr vert="horz" lIns="0" tIns="0" rIns="0" bIns="0" spcCol="457200" rtlCol="0">
            <a:normAutofit/>
          </a:bodyPr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95000"/>
              </a:lnSpc>
              <a:spcBef>
                <a:spcPts val="8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95000"/>
              </a:lnSpc>
              <a:spcBef>
                <a:spcPts val="8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95000"/>
              </a:lnSpc>
              <a:spcBef>
                <a:spcPts val="8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95000"/>
              </a:lnSpc>
              <a:spcBef>
                <a:spcPts val="8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228600" algn="l" defTabSz="914400" rtl="0" eaLnBrk="1" latinLnBrk="0" hangingPunct="1">
              <a:lnSpc>
                <a:spcPct val="95000"/>
              </a:lnSpc>
              <a:spcBef>
                <a:spcPts val="8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228600" algn="l" defTabSz="914400" rtl="0" eaLnBrk="1" latinLnBrk="0" hangingPunct="1">
              <a:lnSpc>
                <a:spcPct val="95000"/>
              </a:lnSpc>
              <a:spcBef>
                <a:spcPts val="8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228600" algn="l" defTabSz="914400" rtl="0" eaLnBrk="1" latinLnBrk="0" hangingPunct="1">
              <a:lnSpc>
                <a:spcPct val="95000"/>
              </a:lnSpc>
              <a:spcBef>
                <a:spcPts val="8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lnSpc>
                <a:spcPct val="95000"/>
              </a:lnSpc>
              <a:spcBef>
                <a:spcPts val="8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s-ES" b="1" dirty="0">
                <a:solidFill>
                  <a:srgbClr val="152C73"/>
                </a:solidFill>
              </a:rPr>
              <a:t>CLASSIC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s-ES" b="1" dirty="0">
              <a:solidFill>
                <a:srgbClr val="152C73"/>
              </a:solidFill>
            </a:endParaRPr>
          </a:p>
          <a:p>
            <a:pPr marL="0" indent="0" algn="ctr">
              <a:buFont typeface="Arial" panose="020B0604020202020204" pitchFamily="34" charset="0"/>
              <a:buNone/>
            </a:pPr>
            <a:endParaRPr lang="es-ES" b="1" dirty="0">
              <a:solidFill>
                <a:srgbClr val="152C73"/>
              </a:solidFill>
            </a:endParaRPr>
          </a:p>
          <a:p>
            <a:pPr marL="0" indent="0" algn="ctr">
              <a:buFont typeface="Arial" panose="020B0604020202020204" pitchFamily="34" charset="0"/>
              <a:buNone/>
            </a:pPr>
            <a:endParaRPr lang="es-ES" b="1" dirty="0">
              <a:solidFill>
                <a:srgbClr val="152C73"/>
              </a:solidFill>
            </a:endParaRPr>
          </a:p>
          <a:p>
            <a:pPr marL="0" indent="0" algn="ctr">
              <a:buFont typeface="Arial" panose="020B0604020202020204" pitchFamily="34" charset="0"/>
              <a:buNone/>
            </a:pPr>
            <a:endParaRPr lang="es-ES" b="1" dirty="0">
              <a:solidFill>
                <a:srgbClr val="152C73"/>
              </a:solidFill>
            </a:endParaRPr>
          </a:p>
          <a:p>
            <a:pPr marL="0" indent="0" algn="ctr">
              <a:buFont typeface="Arial" panose="020B0604020202020204" pitchFamily="34" charset="0"/>
              <a:buNone/>
            </a:pPr>
            <a:endParaRPr lang="es-ES" b="1" dirty="0">
              <a:solidFill>
                <a:srgbClr val="152C73"/>
              </a:solidFill>
            </a:endParaRPr>
          </a:p>
          <a:p>
            <a:pPr marL="0" indent="0" algn="ctr">
              <a:buFont typeface="Arial" panose="020B0604020202020204" pitchFamily="34" charset="0"/>
              <a:buNone/>
            </a:pPr>
            <a:endParaRPr lang="es-ES" b="1" dirty="0">
              <a:solidFill>
                <a:srgbClr val="152C73"/>
              </a:solidFill>
            </a:endParaRPr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D93F434A-9196-A955-BF5C-2C2510066DD1}"/>
              </a:ext>
            </a:extLst>
          </p:cNvPr>
          <p:cNvSpPr txBox="1">
            <a:spLocks/>
          </p:cNvSpPr>
          <p:nvPr/>
        </p:nvSpPr>
        <p:spPr>
          <a:xfrm>
            <a:off x="7921339" y="1888163"/>
            <a:ext cx="1780053" cy="373109"/>
          </a:xfrm>
          <a:prstGeom prst="rect">
            <a:avLst/>
          </a:prstGeom>
        </p:spPr>
        <p:txBody>
          <a:bodyPr vert="horz" lIns="0" tIns="0" rIns="0" bIns="0" spcCol="457200" rtlCol="0">
            <a:normAutofit/>
          </a:bodyPr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95000"/>
              </a:lnSpc>
              <a:spcBef>
                <a:spcPts val="8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95000"/>
              </a:lnSpc>
              <a:spcBef>
                <a:spcPts val="8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95000"/>
              </a:lnSpc>
              <a:spcBef>
                <a:spcPts val="8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95000"/>
              </a:lnSpc>
              <a:spcBef>
                <a:spcPts val="8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228600" algn="l" defTabSz="914400" rtl="0" eaLnBrk="1" latinLnBrk="0" hangingPunct="1">
              <a:lnSpc>
                <a:spcPct val="95000"/>
              </a:lnSpc>
              <a:spcBef>
                <a:spcPts val="8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228600" algn="l" defTabSz="914400" rtl="0" eaLnBrk="1" latinLnBrk="0" hangingPunct="1">
              <a:lnSpc>
                <a:spcPct val="95000"/>
              </a:lnSpc>
              <a:spcBef>
                <a:spcPts val="8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228600" algn="l" defTabSz="914400" rtl="0" eaLnBrk="1" latinLnBrk="0" hangingPunct="1">
              <a:lnSpc>
                <a:spcPct val="95000"/>
              </a:lnSpc>
              <a:spcBef>
                <a:spcPts val="8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lnSpc>
                <a:spcPct val="95000"/>
              </a:lnSpc>
              <a:spcBef>
                <a:spcPts val="8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s-ES" b="1" dirty="0">
                <a:solidFill>
                  <a:srgbClr val="152C73"/>
                </a:solidFill>
              </a:rPr>
              <a:t>FUZZY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s-ES" b="1" dirty="0">
              <a:solidFill>
                <a:srgbClr val="152C73"/>
              </a:solidFill>
            </a:endParaRPr>
          </a:p>
          <a:p>
            <a:pPr marL="0" indent="0" algn="ctr">
              <a:buFont typeface="Arial" panose="020B0604020202020204" pitchFamily="34" charset="0"/>
              <a:buNone/>
            </a:pPr>
            <a:endParaRPr lang="es-ES" b="1" dirty="0">
              <a:solidFill>
                <a:srgbClr val="152C73"/>
              </a:solidFill>
            </a:endParaRPr>
          </a:p>
          <a:p>
            <a:pPr marL="0" indent="0" algn="ctr">
              <a:buFont typeface="Arial" panose="020B0604020202020204" pitchFamily="34" charset="0"/>
              <a:buNone/>
            </a:pPr>
            <a:endParaRPr lang="es-ES" b="1" dirty="0">
              <a:solidFill>
                <a:srgbClr val="152C73"/>
              </a:solidFill>
            </a:endParaRPr>
          </a:p>
          <a:p>
            <a:pPr marL="0" indent="0" algn="ctr">
              <a:buFont typeface="Arial" panose="020B0604020202020204" pitchFamily="34" charset="0"/>
              <a:buNone/>
            </a:pPr>
            <a:endParaRPr lang="es-ES" b="1" dirty="0">
              <a:solidFill>
                <a:srgbClr val="152C73"/>
              </a:solidFill>
            </a:endParaRPr>
          </a:p>
          <a:p>
            <a:pPr marL="0" indent="0" algn="ctr">
              <a:buFont typeface="Arial" panose="020B0604020202020204" pitchFamily="34" charset="0"/>
              <a:buNone/>
            </a:pPr>
            <a:endParaRPr lang="es-ES" b="1" dirty="0">
              <a:solidFill>
                <a:srgbClr val="152C73"/>
              </a:solidFill>
            </a:endParaRPr>
          </a:p>
          <a:p>
            <a:pPr marL="0" indent="0" algn="ctr">
              <a:buFont typeface="Arial" panose="020B0604020202020204" pitchFamily="34" charset="0"/>
              <a:buNone/>
            </a:pPr>
            <a:endParaRPr lang="es-ES" b="1" dirty="0">
              <a:solidFill>
                <a:srgbClr val="152C73"/>
              </a:solidFill>
            </a:endParaRPr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620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Carrier">
  <a:themeElements>
    <a:clrScheme name="Carrier">
      <a:dk1>
        <a:srgbClr val="000000"/>
      </a:dk1>
      <a:lt1>
        <a:srgbClr val="FFFFFF"/>
      </a:lt1>
      <a:dk2>
        <a:srgbClr val="1891F6"/>
      </a:dk2>
      <a:lt2>
        <a:srgbClr val="152C73"/>
      </a:lt2>
      <a:accent1>
        <a:srgbClr val="152C73"/>
      </a:accent1>
      <a:accent2>
        <a:srgbClr val="1891F6"/>
      </a:accent2>
      <a:accent3>
        <a:srgbClr val="617080"/>
      </a:accent3>
      <a:accent4>
        <a:srgbClr val="BAC0D0"/>
      </a:accent4>
      <a:accent5>
        <a:srgbClr val="61B549"/>
      </a:accent5>
      <a:accent6>
        <a:srgbClr val="F6D009"/>
      </a:accent6>
      <a:hlink>
        <a:srgbClr val="1891F6"/>
      </a:hlink>
      <a:folHlink>
        <a:srgbClr val="1891F6"/>
      </a:folHlink>
    </a:clrScheme>
    <a:fontScheme name="Carrier 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Carrier Effects"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12700" cap="sq" cmpd="sng" algn="ctr">
          <a:solidFill>
            <a:schemeClr val="phClr"/>
          </a:solidFill>
          <a:prstDash val="solid"/>
        </a:ln>
        <a:ln w="12700" cap="sq" cmpd="sng" algn="ctr">
          <a:solidFill>
            <a:schemeClr val="phClr"/>
          </a:solidFill>
          <a:prstDash val="solid"/>
        </a:ln>
        <a:ln w="12700" cap="sq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127000" dist="63500" dir="2700000" algn="b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>
    <a:spDef>
      <a:spPr bwMode="gray">
        <a:solidFill>
          <a:schemeClr val="accent2"/>
        </a:solidFill>
        <a:ln>
          <a:noFill/>
        </a:ln>
      </a:spPr>
      <a:bodyPr rtlCol="0" anchor="ctr"/>
      <a:lstStyle>
        <a:defPPr algn="ctr">
          <a:lnSpc>
            <a:spcPct val="95000"/>
          </a:lnSpc>
          <a:defRPr sz="2000"/>
        </a:defPPr>
      </a:lstStyle>
      <a:style>
        <a:lnRef idx="0">
          <a:schemeClr val="accent1"/>
        </a:lnRef>
        <a:fillRef idx="1">
          <a:schemeClr val="accent1"/>
        </a:fillRef>
        <a:effectRef idx="0">
          <a:schemeClr val="dk1"/>
        </a:effectRef>
        <a:fontRef idx="minor">
          <a:schemeClr val="lt1"/>
        </a:fontRef>
      </a:style>
    </a:spDef>
    <a:lnDef>
      <a:spPr>
        <a:ln w="12700" cap="sq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dk1"/>
        </a:effectRef>
        <a:fontRef idx="minor">
          <a:schemeClr val="lt1"/>
        </a:fontRef>
      </a:style>
    </a:lnDef>
    <a:txDef>
      <a:spPr>
        <a:noFill/>
      </a:spPr>
      <a:bodyPr wrap="none" lIns="0" tIns="0" rIns="0" bIns="0" rtlCol="0">
        <a:noAutofit/>
      </a:bodyPr>
      <a:lstStyle>
        <a:defPPr algn="l">
          <a:lnSpc>
            <a:spcPct val="95000"/>
          </a:lnSpc>
          <a:defRPr sz="2000" dirty="0"/>
        </a:defPPr>
      </a:lstStyle>
    </a:txDef>
  </a:objectDefaults>
  <a:extraClrSchemeLst/>
  <a:custClrLst>
    <a:custClr name="Carrier Blue">
      <a:srgbClr val="152C73"/>
    </a:custClr>
    <a:custClr name="Carrier Light Blue">
      <a:srgbClr val="1891F6"/>
    </a:custClr>
    <a:custClr name="Dark Gray">
      <a:srgbClr val="617080"/>
    </a:custClr>
    <a:custClr name="Light Gray">
      <a:srgbClr val="BAC0D0"/>
    </a:custClr>
    <a:custClr name="Green">
      <a:srgbClr val="61B549"/>
    </a:custClr>
    <a:custClr name="Light Green">
      <a:srgbClr val="BED32E"/>
    </a:custClr>
    <a:custClr name="Dark Yellow">
      <a:srgbClr val="E9A52B"/>
    </a:custClr>
    <a:custClr name="Yellow">
      <a:srgbClr val="F6D009"/>
    </a:custClr>
    <a:custClr name="Orange">
      <a:srgbClr val="EB5623"/>
    </a:custClr>
    <a:custClr name="Light Orange">
      <a:srgbClr val="F18C1E"/>
    </a:custClr>
    <a:custClr name="Red">
      <a:srgbClr val="EA0029"/>
    </a:custClr>
  </a:custClrLst>
  <a:extLst>
    <a:ext uri="{05A4C25C-085E-4340-85A3-A5531E510DB2}">
      <thm15:themeFamily xmlns:thm15="http://schemas.microsoft.com/office/thememl/2012/main" name="Carrier_PowerPoint_Template_12_2019" id="{9141B811-7F63-405E-9B43-2105A42D779D}" vid="{C4C62369-C1CA-46C3-B2C2-808836E33ECF}"/>
    </a:ext>
  </a:extLst>
</a:theme>
</file>

<file path=ppt/theme/theme2.xml><?xml version="1.0" encoding="utf-8"?>
<a:theme xmlns:a="http://schemas.openxmlformats.org/drawingml/2006/main" name="Carrier">
  <a:themeElements>
    <a:clrScheme name="Carrier Colors">
      <a:dk1>
        <a:srgbClr val="000000"/>
      </a:dk1>
      <a:lt1>
        <a:srgbClr val="FFFFFF"/>
      </a:lt1>
      <a:dk2>
        <a:srgbClr val="1891F6"/>
      </a:dk2>
      <a:lt2>
        <a:srgbClr val="152C73"/>
      </a:lt2>
      <a:accent1>
        <a:srgbClr val="152C73"/>
      </a:accent1>
      <a:accent2>
        <a:srgbClr val="1891F6"/>
      </a:accent2>
      <a:accent3>
        <a:srgbClr val="617080"/>
      </a:accent3>
      <a:accent4>
        <a:srgbClr val="BAC0D0"/>
      </a:accent4>
      <a:accent5>
        <a:srgbClr val="61B549"/>
      </a:accent5>
      <a:accent6>
        <a:srgbClr val="F6D009"/>
      </a:accent6>
      <a:hlink>
        <a:srgbClr val="1891F6"/>
      </a:hlink>
      <a:folHlink>
        <a:srgbClr val="1891F6"/>
      </a:folHlink>
    </a:clrScheme>
    <a:fontScheme name="Carrier 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Carrier Effects"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12700" cap="sq" cmpd="sng" algn="ctr">
          <a:solidFill>
            <a:schemeClr val="phClr"/>
          </a:solidFill>
          <a:prstDash val="solid"/>
        </a:ln>
        <a:ln w="12700" cap="sq" cmpd="sng" algn="ctr">
          <a:solidFill>
            <a:schemeClr val="phClr"/>
          </a:solidFill>
          <a:prstDash val="solid"/>
        </a:ln>
        <a:ln w="12700" cap="sq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127000" dist="63500" dir="2700000" algn="b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>
    <a:spDef>
      <a:spPr>
        <a:ln>
          <a:noFill/>
        </a:ln>
      </a:spPr>
      <a:bodyPr/>
      <a:lstStyle>
        <a:defPPr algn="ctr">
          <a:lnSpc>
            <a:spcPct val="95000"/>
          </a:lnSpc>
          <a:defRPr sz="1600"/>
        </a:defPPr>
      </a:lstStyle>
      <a:style>
        <a:lnRef idx="0">
          <a:schemeClr val="accent1"/>
        </a:lnRef>
        <a:fillRef idx="1">
          <a:schemeClr val="accent1"/>
        </a:fillRef>
        <a:effectRef idx="0">
          <a:schemeClr val="dk1"/>
        </a:effectRef>
        <a:fontRef idx="minor">
          <a:schemeClr val="lt1"/>
        </a:fontRef>
      </a:style>
    </a:spDef>
    <a:lnDef>
      <a:spPr>
        <a:ln w="12700" cap="sq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dk1"/>
        </a:effectRef>
        <a:fontRef idx="minor">
          <a:schemeClr val="lt1"/>
        </a:fontRef>
      </a:style>
    </a:lnDef>
    <a:txDef>
      <a:spPr>
        <a:noFill/>
      </a:spPr>
      <a:bodyPr wrap="square" lIns="0" tIns="0" rIns="0" bIns="0">
        <a:noAutofit/>
      </a:bodyPr>
      <a:lstStyle>
        <a:defPPr algn="l">
          <a:lnSpc>
            <a:spcPct val="95000"/>
          </a:lnSpc>
          <a:defRPr sz="1600"/>
        </a:defPPr>
      </a:lstStyle>
    </a:txDef>
  </a:objectDefaults>
  <a:extraClrSchemeLst/>
  <a:custClrLst>
    <a:custClr name="Carrier Blue">
      <a:srgbClr val="152C73"/>
    </a:custClr>
    <a:custClr name="Carrier Light Blue">
      <a:srgbClr val="1891F6"/>
    </a:custClr>
    <a:custClr name="Dark Gray">
      <a:srgbClr val="617080"/>
    </a:custClr>
    <a:custClr name="Light Gray">
      <a:srgbClr val="BAC0D0"/>
    </a:custClr>
    <a:custClr name="Green">
      <a:srgbClr val="61B549"/>
    </a:custClr>
    <a:custClr name="Light Green">
      <a:srgbClr val="BED32E"/>
    </a:custClr>
    <a:custClr name="Dark Yellow">
      <a:srgbClr val="E9A52B"/>
    </a:custClr>
    <a:custClr name="Yellow">
      <a:srgbClr val="F6D009"/>
    </a:custClr>
    <a:custClr name="Orange">
      <a:srgbClr val="EB5623"/>
    </a:custClr>
    <a:custClr name="Light Orange">
      <a:srgbClr val="F18C1E"/>
    </a:custClr>
    <a:custClr name="Red">
      <a:srgbClr val="EA0029"/>
    </a:custClr>
  </a:custClrLst>
</a:theme>
</file>

<file path=ppt/theme/theme3.xml><?xml version="1.0" encoding="utf-8"?>
<a:theme xmlns:a="http://schemas.openxmlformats.org/drawingml/2006/main" name="Carrier">
  <a:themeElements>
    <a:clrScheme name="Carrier Colors">
      <a:dk1>
        <a:srgbClr val="000000"/>
      </a:dk1>
      <a:lt1>
        <a:srgbClr val="FFFFFF"/>
      </a:lt1>
      <a:dk2>
        <a:srgbClr val="1891F6"/>
      </a:dk2>
      <a:lt2>
        <a:srgbClr val="152C73"/>
      </a:lt2>
      <a:accent1>
        <a:srgbClr val="152C73"/>
      </a:accent1>
      <a:accent2>
        <a:srgbClr val="1891F6"/>
      </a:accent2>
      <a:accent3>
        <a:srgbClr val="617080"/>
      </a:accent3>
      <a:accent4>
        <a:srgbClr val="BAC0D0"/>
      </a:accent4>
      <a:accent5>
        <a:srgbClr val="61B549"/>
      </a:accent5>
      <a:accent6>
        <a:srgbClr val="F6D009"/>
      </a:accent6>
      <a:hlink>
        <a:srgbClr val="1891F6"/>
      </a:hlink>
      <a:folHlink>
        <a:srgbClr val="1891F6"/>
      </a:folHlink>
    </a:clrScheme>
    <a:fontScheme name="Carrier 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Carrier Effects"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12700" cap="sq" cmpd="sng" algn="ctr">
          <a:solidFill>
            <a:schemeClr val="phClr"/>
          </a:solidFill>
          <a:prstDash val="solid"/>
        </a:ln>
        <a:ln w="12700" cap="sq" cmpd="sng" algn="ctr">
          <a:solidFill>
            <a:schemeClr val="phClr"/>
          </a:solidFill>
          <a:prstDash val="solid"/>
        </a:ln>
        <a:ln w="12700" cap="sq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127000" dist="63500" dir="2700000" algn="b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>
    <a:spDef>
      <a:spPr>
        <a:ln>
          <a:noFill/>
        </a:ln>
      </a:spPr>
      <a:bodyPr/>
      <a:lstStyle>
        <a:defPPr algn="ctr">
          <a:lnSpc>
            <a:spcPct val="95000"/>
          </a:lnSpc>
          <a:defRPr sz="1600"/>
        </a:defPPr>
      </a:lstStyle>
      <a:style>
        <a:lnRef idx="0">
          <a:schemeClr val="accent1"/>
        </a:lnRef>
        <a:fillRef idx="1">
          <a:schemeClr val="accent1"/>
        </a:fillRef>
        <a:effectRef idx="0">
          <a:schemeClr val="dk1"/>
        </a:effectRef>
        <a:fontRef idx="minor">
          <a:schemeClr val="lt1"/>
        </a:fontRef>
      </a:style>
    </a:spDef>
    <a:lnDef>
      <a:spPr>
        <a:ln w="12700" cap="sq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dk1"/>
        </a:effectRef>
        <a:fontRef idx="minor">
          <a:schemeClr val="lt1"/>
        </a:fontRef>
      </a:style>
    </a:lnDef>
    <a:txDef>
      <a:spPr>
        <a:noFill/>
      </a:spPr>
      <a:bodyPr wrap="square" lIns="0" tIns="0" rIns="0" bIns="0">
        <a:noAutofit/>
      </a:bodyPr>
      <a:lstStyle>
        <a:defPPr algn="l">
          <a:lnSpc>
            <a:spcPct val="95000"/>
          </a:lnSpc>
          <a:defRPr sz="1600"/>
        </a:defPPr>
      </a:lstStyle>
    </a:txDef>
  </a:objectDefaults>
  <a:extraClrSchemeLst/>
  <a:custClrLst>
    <a:custClr name="Carrier Blue">
      <a:srgbClr val="152C73"/>
    </a:custClr>
    <a:custClr name="Carrier Light Blue">
      <a:srgbClr val="1891F6"/>
    </a:custClr>
    <a:custClr name="Dark Gray">
      <a:srgbClr val="617080"/>
    </a:custClr>
    <a:custClr name="Light Gray">
      <a:srgbClr val="BAC0D0"/>
    </a:custClr>
    <a:custClr name="Green">
      <a:srgbClr val="61B549"/>
    </a:custClr>
    <a:custClr name="Light Green">
      <a:srgbClr val="BED32E"/>
    </a:custClr>
    <a:custClr name="Dark Yellow">
      <a:srgbClr val="E9A52B"/>
    </a:custClr>
    <a:custClr name="Yellow">
      <a:srgbClr val="F6D009"/>
    </a:custClr>
    <a:custClr name="Orange">
      <a:srgbClr val="EB5623"/>
    </a:custClr>
    <a:custClr name="Light Orange">
      <a:srgbClr val="F18C1E"/>
    </a:custClr>
    <a:custClr name="Red">
      <a:srgbClr val="EA0029"/>
    </a:custClr>
  </a:custClr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6EFCB6914CF054AAAF3F452609D1F6B" ma:contentTypeVersion="1" ma:contentTypeDescription="Create a new document." ma:contentTypeScope="" ma:versionID="4bdf7c694b97fd7eb283a0429fc4cf32">
  <xsd:schema xmlns:xsd="http://www.w3.org/2001/XMLSchema" xmlns:xs="http://www.w3.org/2001/XMLSchema" xmlns:p="http://schemas.microsoft.com/office/2006/metadata/properties" xmlns:ns1="http://schemas.microsoft.com/sharepoint/v3" targetNamespace="http://schemas.microsoft.com/office/2006/metadata/properties" ma:root="true" ma:fieldsID="fa06d6fac6d8f3ef9a355fe6c8a09ea9" ns1:_="">
    <xsd:import namespace="http://schemas.microsoft.com/sharepoint/v3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Scheduling Start Date" ma:description="" ma:hidden="true" ma:internalName="PublishingStartDate">
      <xsd:simpleType>
        <xsd:restriction base="dms:Unknown"/>
      </xsd:simpleType>
    </xsd:element>
    <xsd:element name="PublishingExpirationDate" ma:index="9" nillable="true" ma:displayName="Scheduling End Date" ma:description="" ma:hidden="true" ma:internalName="PublishingExpirationDat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37BA6BAA-3A9F-40F7-A5E2-A76605A24D7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A7B9052-E158-4F40-B1D2-617288FDBC1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2642436-7841-44FE-A7AE-ADE988073205}">
  <ds:schemaRefs>
    <ds:schemaRef ds:uri="http://schemas.microsoft.com/office/2006/documentManagement/types"/>
    <ds:schemaRef ds:uri="http://purl.org/dc/dcmitype/"/>
    <ds:schemaRef ds:uri="http://purl.org/dc/terms/"/>
    <ds:schemaRef ds:uri="http://schemas.microsoft.com/office/2006/metadata/properties"/>
    <ds:schemaRef ds:uri="http://purl.org/dc/elements/1.1/"/>
    <ds:schemaRef ds:uri="http://schemas.microsoft.com/office/infopath/2007/PartnerControls"/>
    <ds:schemaRef ds:uri="http://schemas.openxmlformats.org/package/2006/metadata/core-properties"/>
    <ds:schemaRef ds:uri="http://schemas.microsoft.com/sharepoint/v3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18559</TotalTime>
  <Words>313</Words>
  <Application>Microsoft Office PowerPoint</Application>
  <PresentationFormat>Panorámica</PresentationFormat>
  <Paragraphs>102</Paragraphs>
  <Slides>13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13</vt:i4>
      </vt:variant>
    </vt:vector>
  </HeadingPairs>
  <TitlesOfParts>
    <vt:vector size="16" baseType="lpstr">
      <vt:lpstr>Arial</vt:lpstr>
      <vt:lpstr>Wingdings</vt:lpstr>
      <vt:lpstr>Carrier</vt:lpstr>
      <vt:lpstr>Carga autónoma de chapas</vt:lpstr>
      <vt:lpstr>ÍNDICE</vt:lpstr>
      <vt:lpstr>SITUACIÓN ACTUAL </vt:lpstr>
      <vt:lpstr>OBJETIVO</vt:lpstr>
      <vt:lpstr>PROCESO </vt:lpstr>
      <vt:lpstr>PROCESO</vt:lpstr>
      <vt:lpstr>PROCESO </vt:lpstr>
      <vt:lpstr>SOLUCIONES</vt:lpstr>
      <vt:lpstr>SOLUCIONES</vt:lpstr>
      <vt:lpstr>SOLUCIONES</vt:lpstr>
      <vt:lpstr>RESULTADOS</vt:lpstr>
      <vt:lpstr>Gracias</vt:lpstr>
      <vt:lpstr>Presentación de PowerPoint</vt:lpstr>
    </vt:vector>
  </TitlesOfParts>
  <Manager/>
  <Company>Carrier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Carrier</dc:title>
  <dc:subject/>
  <dc:creator>Carrier</dc:creator>
  <cp:keywords/>
  <dc:description/>
  <cp:lastModifiedBy>SANTERVÁS, PABLO</cp:lastModifiedBy>
  <cp:revision>47</cp:revision>
  <cp:lastPrinted>2019-08-23T17:21:09Z</cp:lastPrinted>
  <dcterms:created xsi:type="dcterms:W3CDTF">2019-08-19T21:04:10Z</dcterms:created>
  <dcterms:modified xsi:type="dcterms:W3CDTF">2024-11-19T09:42:14Z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">
    <vt:lpwstr>Carrier</vt:lpwstr>
  </property>
  <property fmtid="{D5CDD505-2E9C-101B-9397-08002B2CF9AE}" pid="3" name="CCSize">
    <vt:lpwstr>W</vt:lpwstr>
  </property>
  <property fmtid="{D5CDD505-2E9C-101B-9397-08002B2CF9AE}" pid="4" name="SlideNo">
    <vt:bool>true</vt:bool>
  </property>
  <property fmtid="{D5CDD505-2E9C-101B-9397-08002B2CF9AE}" pid="5" name="MSIP_Label_b7864bb8-b671-4bed-ba85-9478127ab5e9_Enabled">
    <vt:lpwstr>true</vt:lpwstr>
  </property>
  <property fmtid="{D5CDD505-2E9C-101B-9397-08002B2CF9AE}" pid="6" name="MSIP_Label_b7864bb8-b671-4bed-ba85-9478127ab5e9_SetDate">
    <vt:lpwstr>2024-11-08T12:01:48Z</vt:lpwstr>
  </property>
  <property fmtid="{D5CDD505-2E9C-101B-9397-08002B2CF9AE}" pid="7" name="MSIP_Label_b7864bb8-b671-4bed-ba85-9478127ab5e9_Method">
    <vt:lpwstr>Standard</vt:lpwstr>
  </property>
  <property fmtid="{D5CDD505-2E9C-101B-9397-08002B2CF9AE}" pid="8" name="MSIP_Label_b7864bb8-b671-4bed-ba85-9478127ab5e9_Name">
    <vt:lpwstr>Confidential – 2023</vt:lpwstr>
  </property>
  <property fmtid="{D5CDD505-2E9C-101B-9397-08002B2CF9AE}" pid="9" name="MSIP_Label_b7864bb8-b671-4bed-ba85-9478127ab5e9_SiteId">
    <vt:lpwstr>36839a65-7f3f-4bac-9ea4-f571f10a9a03</vt:lpwstr>
  </property>
  <property fmtid="{D5CDD505-2E9C-101B-9397-08002B2CF9AE}" pid="10" name="MSIP_Label_b7864bb8-b671-4bed-ba85-9478127ab5e9_ActionId">
    <vt:lpwstr>17700938-8ab5-4303-a83f-5a746bf65a9d</vt:lpwstr>
  </property>
  <property fmtid="{D5CDD505-2E9C-101B-9397-08002B2CF9AE}" pid="11" name="MSIP_Label_b7864bb8-b671-4bed-ba85-9478127ab5e9_ContentBits">
    <vt:lpwstr>0</vt:lpwstr>
  </property>
</Properties>
</file>